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media/image3.jpg" ContentType="image/jpeg"/>
  <Override PartName="/ppt/media/image4.jpg" ContentType="image/jpeg"/>
  <Override PartName="/ppt/media/image5.jpg" ContentType="image/jpeg"/>
  <Override PartName="/ppt/media/image6.jpg" ContentType="image/jpeg"/>
  <Override PartName="/ppt/media/image7.jpg" ContentType="image/jpeg"/>
  <Override PartName="/ppt/media/image8.jpg" ContentType="image/jpeg"/>
  <Override PartName="/ppt/media/image9.jpg" ContentType="image/jpeg"/>
  <Override PartName="/ppt/media/image10.jpg" ContentType="image/jpeg"/>
  <Override PartName="/ppt/media/image11.jpg" ContentType="image/jpeg"/>
  <Override PartName="/ppt/media/image12.jp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2"/>
  </p:sldIdLst>
  <p:sldSz cx="10693400" cy="15125700"/>
  <p:notesSz cx="10693400" cy="15125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63"/>
  </p:normalViewPr>
  <p:slideViewPr>
    <p:cSldViewPr>
      <p:cViewPr>
        <p:scale>
          <a:sx n="60" d="100"/>
          <a:sy n="60" d="100"/>
        </p:scale>
        <p:origin x="1805" y="-955"/>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428096F0-A236-F042-A955-F91E8CA8F893}"/>
              </a:ext>
            </a:extLst>
          </p:cNvPr>
          <p:cNvSpPr txBox="1"/>
          <p:nvPr userDrawn="1"/>
        </p:nvSpPr>
        <p:spPr>
          <a:xfrm>
            <a:off x="6954290" y="14093721"/>
            <a:ext cx="3370579" cy="609600"/>
          </a:xfrm>
          <a:prstGeom prst="rect">
            <a:avLst/>
          </a:prstGeom>
        </p:spPr>
        <p:txBody>
          <a:bodyPr vert="horz" wrap="square" lIns="0" tIns="43180" rIns="0" bIns="0" rtlCol="0">
            <a:spAutoFit/>
          </a:bodyPr>
          <a:lstStyle/>
          <a:p>
            <a:pPr marL="12700" marR="5080">
              <a:lnSpc>
                <a:spcPts val="2200"/>
              </a:lnSpc>
              <a:spcBef>
                <a:spcPts val="340"/>
              </a:spcBef>
            </a:pPr>
            <a:r>
              <a:rPr sz="2000" b="1" spc="-5" dirty="0">
                <a:solidFill>
                  <a:srgbClr val="00A8A8"/>
                </a:solidFill>
                <a:latin typeface="Lato"/>
                <a:cs typeface="Lato"/>
              </a:rPr>
              <a:t>Inspiring and preparing</a:t>
            </a:r>
            <a:r>
              <a:rPr sz="2000" b="1" spc="-75" dirty="0">
                <a:solidFill>
                  <a:srgbClr val="00A8A8"/>
                </a:solidFill>
                <a:latin typeface="Lato"/>
                <a:cs typeface="Lato"/>
              </a:rPr>
              <a:t> </a:t>
            </a:r>
            <a:r>
              <a:rPr sz="2000" b="1" spc="-15" dirty="0">
                <a:solidFill>
                  <a:srgbClr val="00A8A8"/>
                </a:solidFill>
                <a:latin typeface="Lato"/>
                <a:cs typeface="Lato"/>
              </a:rPr>
              <a:t>young  </a:t>
            </a:r>
            <a:r>
              <a:rPr sz="2000" b="1" dirty="0">
                <a:solidFill>
                  <a:srgbClr val="00A8A8"/>
                </a:solidFill>
                <a:latin typeface="Lato"/>
                <a:cs typeface="Lato"/>
              </a:rPr>
              <a:t>people </a:t>
            </a:r>
            <a:r>
              <a:rPr sz="2000" b="1" spc="-10" dirty="0">
                <a:solidFill>
                  <a:srgbClr val="00A8A8"/>
                </a:solidFill>
                <a:latin typeface="Lato"/>
                <a:cs typeface="Lato"/>
              </a:rPr>
              <a:t>for </a:t>
            </a:r>
            <a:r>
              <a:rPr sz="2000" b="1" dirty="0">
                <a:solidFill>
                  <a:srgbClr val="00A8A8"/>
                </a:solidFill>
                <a:latin typeface="Lato"/>
                <a:cs typeface="Lato"/>
              </a:rPr>
              <a:t>the </a:t>
            </a:r>
            <a:r>
              <a:rPr sz="2000" b="1" spc="-10" dirty="0">
                <a:solidFill>
                  <a:srgbClr val="00A8A8"/>
                </a:solidFill>
                <a:latin typeface="Lato"/>
                <a:cs typeface="Lato"/>
              </a:rPr>
              <a:t>world </a:t>
            </a:r>
            <a:r>
              <a:rPr sz="2000" b="1" spc="-15" dirty="0">
                <a:solidFill>
                  <a:srgbClr val="00A8A8"/>
                </a:solidFill>
                <a:latin typeface="Lato"/>
                <a:cs typeface="Lato"/>
              </a:rPr>
              <a:t>of</a:t>
            </a:r>
            <a:r>
              <a:rPr sz="2000" b="1" spc="-215" dirty="0">
                <a:solidFill>
                  <a:srgbClr val="00A8A8"/>
                </a:solidFill>
                <a:latin typeface="Lato"/>
                <a:cs typeface="Lato"/>
              </a:rPr>
              <a:t> </a:t>
            </a:r>
            <a:r>
              <a:rPr sz="2000" b="1" spc="-10" dirty="0">
                <a:solidFill>
                  <a:srgbClr val="00A8A8"/>
                </a:solidFill>
                <a:latin typeface="Lato"/>
                <a:cs typeface="Lato"/>
              </a:rPr>
              <a:t>work.</a:t>
            </a:r>
            <a:endParaRPr sz="2000">
              <a:latin typeface="Lato"/>
              <a:cs typeface="Lato"/>
            </a:endParaRPr>
          </a:p>
        </p:txBody>
      </p:sp>
      <p:sp>
        <p:nvSpPr>
          <p:cNvPr id="6" name="object 3">
            <a:extLst>
              <a:ext uri="{FF2B5EF4-FFF2-40B4-BE49-F238E27FC236}">
                <a16:creationId xmlns:a16="http://schemas.microsoft.com/office/drawing/2014/main" id="{8DDACBDB-6D4B-7E46-92A1-D678733C5166}"/>
              </a:ext>
            </a:extLst>
          </p:cNvPr>
          <p:cNvSpPr/>
          <p:nvPr userDrawn="1"/>
        </p:nvSpPr>
        <p:spPr>
          <a:xfrm>
            <a:off x="7994519" y="457184"/>
            <a:ext cx="2119366" cy="859603"/>
          </a:xfrm>
          <a:prstGeom prst="rect">
            <a:avLst/>
          </a:prstGeom>
          <a:blipFill>
            <a:blip r:embed="rId2" cstate="print"/>
            <a:stretch>
              <a:fillRect/>
            </a:stretch>
          </a:blipFill>
        </p:spPr>
        <p:txBody>
          <a:bodyPr wrap="square" lIns="0" tIns="0" rIns="0" bIns="0" rtlCol="0"/>
          <a:lstStyle/>
          <a:p>
            <a:endParaRPr/>
          </a:p>
        </p:txBody>
      </p:sp>
      <p:sp>
        <p:nvSpPr>
          <p:cNvPr id="8" name="object 5">
            <a:extLst>
              <a:ext uri="{FF2B5EF4-FFF2-40B4-BE49-F238E27FC236}">
                <a16:creationId xmlns:a16="http://schemas.microsoft.com/office/drawing/2014/main" id="{E7924D7A-B8F8-254B-817B-278BAACD5E40}"/>
              </a:ext>
            </a:extLst>
          </p:cNvPr>
          <p:cNvSpPr txBox="1"/>
          <p:nvPr userDrawn="1"/>
        </p:nvSpPr>
        <p:spPr>
          <a:xfrm>
            <a:off x="615999" y="1681312"/>
            <a:ext cx="4676775" cy="351378"/>
          </a:xfrm>
          <a:prstGeom prst="rect">
            <a:avLst/>
          </a:prstGeom>
        </p:spPr>
        <p:txBody>
          <a:bodyPr vert="horz" wrap="square" lIns="0" tIns="134620" rIns="0" bIns="0" rtlCol="0">
            <a:spAutoFit/>
          </a:bodyPr>
          <a:lstStyle/>
          <a:p>
            <a:pPr marL="12700" algn="just">
              <a:lnSpc>
                <a:spcPct val="100000"/>
              </a:lnSpc>
              <a:spcBef>
                <a:spcPts val="1060"/>
              </a:spcBef>
            </a:pPr>
            <a:r>
              <a:rPr sz="1400" b="1" spc="-5" dirty="0">
                <a:solidFill>
                  <a:srgbClr val="00A8A8"/>
                </a:solidFill>
                <a:latin typeface="Lato"/>
                <a:cs typeface="Lato"/>
              </a:rPr>
              <a:t>Vision</a:t>
            </a:r>
            <a:r>
              <a:rPr sz="1400" b="1" spc="-10" dirty="0">
                <a:solidFill>
                  <a:srgbClr val="00A8A8"/>
                </a:solidFill>
                <a:latin typeface="Lato"/>
                <a:cs typeface="Lato"/>
              </a:rPr>
              <a:t> Statement</a:t>
            </a:r>
            <a:endParaRPr sz="1400" dirty="0">
              <a:latin typeface="Lato"/>
              <a:cs typeface="Lato"/>
            </a:endParaRPr>
          </a:p>
        </p:txBody>
      </p:sp>
      <p:sp>
        <p:nvSpPr>
          <p:cNvPr id="9" name="object 6">
            <a:extLst>
              <a:ext uri="{FF2B5EF4-FFF2-40B4-BE49-F238E27FC236}">
                <a16:creationId xmlns:a16="http://schemas.microsoft.com/office/drawing/2014/main" id="{5F2FBBE9-386E-404A-A160-83460E8DA111}"/>
              </a:ext>
            </a:extLst>
          </p:cNvPr>
          <p:cNvSpPr/>
          <p:nvPr userDrawn="1"/>
        </p:nvSpPr>
        <p:spPr>
          <a:xfrm>
            <a:off x="488950"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10" name="object 7">
            <a:extLst>
              <a:ext uri="{FF2B5EF4-FFF2-40B4-BE49-F238E27FC236}">
                <a16:creationId xmlns:a16="http://schemas.microsoft.com/office/drawing/2014/main" id="{E3FF1E5F-EA17-674F-B636-6F36327B8D6B}"/>
              </a:ext>
            </a:extLst>
          </p:cNvPr>
          <p:cNvSpPr/>
          <p:nvPr userDrawn="1"/>
        </p:nvSpPr>
        <p:spPr>
          <a:xfrm>
            <a:off x="708113" y="2878898"/>
            <a:ext cx="4638675" cy="0"/>
          </a:xfrm>
          <a:custGeom>
            <a:avLst/>
            <a:gdLst/>
            <a:ahLst/>
            <a:cxnLst/>
            <a:rect l="l" t="t" r="r" b="b"/>
            <a:pathLst>
              <a:path w="4638675">
                <a:moveTo>
                  <a:pt x="0" y="0"/>
                </a:moveTo>
                <a:lnTo>
                  <a:pt x="4638294" y="0"/>
                </a:lnTo>
              </a:path>
            </a:pathLst>
          </a:custGeom>
          <a:ln w="63500">
            <a:solidFill>
              <a:srgbClr val="FFFFFF"/>
            </a:solidFill>
            <a:prstDash val="lgDash"/>
          </a:ln>
        </p:spPr>
        <p:txBody>
          <a:bodyPr wrap="square" lIns="0" tIns="0" rIns="0" bIns="0" rtlCol="0"/>
          <a:lstStyle/>
          <a:p>
            <a:endParaRPr/>
          </a:p>
        </p:txBody>
      </p:sp>
      <p:sp>
        <p:nvSpPr>
          <p:cNvPr id="11" name="object 8">
            <a:extLst>
              <a:ext uri="{FF2B5EF4-FFF2-40B4-BE49-F238E27FC236}">
                <a16:creationId xmlns:a16="http://schemas.microsoft.com/office/drawing/2014/main" id="{458B1C4B-4686-8D4C-9C4A-A7127A9AF675}"/>
              </a:ext>
            </a:extLst>
          </p:cNvPr>
          <p:cNvSpPr/>
          <p:nvPr userDrawn="1"/>
        </p:nvSpPr>
        <p:spPr>
          <a:xfrm>
            <a:off x="5503104"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12" name="object 9">
            <a:extLst>
              <a:ext uri="{FF2B5EF4-FFF2-40B4-BE49-F238E27FC236}">
                <a16:creationId xmlns:a16="http://schemas.microsoft.com/office/drawing/2014/main" id="{000C49C9-5A8D-A34D-A97C-BE2A2064162F}"/>
              </a:ext>
            </a:extLst>
          </p:cNvPr>
          <p:cNvSpPr/>
          <p:nvPr userDrawn="1"/>
        </p:nvSpPr>
        <p:spPr>
          <a:xfrm>
            <a:off x="645646" y="1711072"/>
            <a:ext cx="4638675" cy="0"/>
          </a:xfrm>
          <a:custGeom>
            <a:avLst/>
            <a:gdLst/>
            <a:ahLst/>
            <a:cxnLst/>
            <a:rect l="l" t="t" r="r" b="b"/>
            <a:pathLst>
              <a:path w="4638675">
                <a:moveTo>
                  <a:pt x="4638294" y="0"/>
                </a:moveTo>
                <a:lnTo>
                  <a:pt x="0" y="0"/>
                </a:lnTo>
              </a:path>
            </a:pathLst>
          </a:custGeom>
          <a:ln w="63500">
            <a:solidFill>
              <a:srgbClr val="FFFFFF"/>
            </a:solidFill>
            <a:prstDash val="lgDash"/>
          </a:ln>
        </p:spPr>
        <p:txBody>
          <a:bodyPr wrap="square" lIns="0" tIns="0" rIns="0" bIns="0" rtlCol="0"/>
          <a:lstStyle/>
          <a:p>
            <a:endParaRPr/>
          </a:p>
        </p:txBody>
      </p:sp>
      <p:sp>
        <p:nvSpPr>
          <p:cNvPr id="13" name="object 10">
            <a:extLst>
              <a:ext uri="{FF2B5EF4-FFF2-40B4-BE49-F238E27FC236}">
                <a16:creationId xmlns:a16="http://schemas.microsoft.com/office/drawing/2014/main" id="{7670E8E9-DAC9-3145-A679-6897061A7D8D}"/>
              </a:ext>
            </a:extLst>
          </p:cNvPr>
          <p:cNvSpPr/>
          <p:nvPr userDrawn="1"/>
        </p:nvSpPr>
        <p:spPr>
          <a:xfrm>
            <a:off x="488950" y="2790035"/>
            <a:ext cx="94615" cy="88900"/>
          </a:xfrm>
          <a:custGeom>
            <a:avLst/>
            <a:gdLst/>
            <a:ahLst/>
            <a:cxnLst/>
            <a:rect l="l" t="t" r="r" b="b"/>
            <a:pathLst>
              <a:path w="94615" h="88900">
                <a:moveTo>
                  <a:pt x="0" y="0"/>
                </a:moveTo>
                <a:lnTo>
                  <a:pt x="0" y="88861"/>
                </a:lnTo>
                <a:lnTo>
                  <a:pt x="94221" y="88861"/>
                </a:lnTo>
              </a:path>
            </a:pathLst>
          </a:custGeom>
          <a:ln w="63500">
            <a:solidFill>
              <a:srgbClr val="FFFFFF"/>
            </a:solidFill>
          </a:ln>
        </p:spPr>
        <p:txBody>
          <a:bodyPr wrap="square" lIns="0" tIns="0" rIns="0" bIns="0" rtlCol="0"/>
          <a:lstStyle/>
          <a:p>
            <a:endParaRPr/>
          </a:p>
        </p:txBody>
      </p:sp>
      <p:sp>
        <p:nvSpPr>
          <p:cNvPr id="14" name="object 11">
            <a:extLst>
              <a:ext uri="{FF2B5EF4-FFF2-40B4-BE49-F238E27FC236}">
                <a16:creationId xmlns:a16="http://schemas.microsoft.com/office/drawing/2014/main" id="{E26E02A2-F3E4-EE4B-AB62-C1E87863D051}"/>
              </a:ext>
            </a:extLst>
          </p:cNvPr>
          <p:cNvSpPr/>
          <p:nvPr userDrawn="1"/>
        </p:nvSpPr>
        <p:spPr>
          <a:xfrm>
            <a:off x="5408879" y="2790035"/>
            <a:ext cx="94615" cy="88900"/>
          </a:xfrm>
          <a:custGeom>
            <a:avLst/>
            <a:gdLst/>
            <a:ahLst/>
            <a:cxnLst/>
            <a:rect l="l" t="t" r="r" b="b"/>
            <a:pathLst>
              <a:path w="94614" h="88900">
                <a:moveTo>
                  <a:pt x="0" y="88861"/>
                </a:moveTo>
                <a:lnTo>
                  <a:pt x="94221" y="88861"/>
                </a:lnTo>
                <a:lnTo>
                  <a:pt x="94221" y="0"/>
                </a:lnTo>
              </a:path>
            </a:pathLst>
          </a:custGeom>
          <a:ln w="63500">
            <a:solidFill>
              <a:srgbClr val="FFFFFF"/>
            </a:solidFill>
          </a:ln>
        </p:spPr>
        <p:txBody>
          <a:bodyPr wrap="square" lIns="0" tIns="0" rIns="0" bIns="0" rtlCol="0"/>
          <a:lstStyle/>
          <a:p>
            <a:endParaRPr/>
          </a:p>
        </p:txBody>
      </p:sp>
      <p:sp>
        <p:nvSpPr>
          <p:cNvPr id="15" name="object 12">
            <a:extLst>
              <a:ext uri="{FF2B5EF4-FFF2-40B4-BE49-F238E27FC236}">
                <a16:creationId xmlns:a16="http://schemas.microsoft.com/office/drawing/2014/main" id="{CD2B2700-CEA8-B84C-8B04-80664C4527BD}"/>
              </a:ext>
            </a:extLst>
          </p:cNvPr>
          <p:cNvSpPr/>
          <p:nvPr userDrawn="1"/>
        </p:nvSpPr>
        <p:spPr>
          <a:xfrm>
            <a:off x="5408879" y="1711069"/>
            <a:ext cx="94615" cy="88900"/>
          </a:xfrm>
          <a:custGeom>
            <a:avLst/>
            <a:gdLst/>
            <a:ahLst/>
            <a:cxnLst/>
            <a:rect l="l" t="t" r="r" b="b"/>
            <a:pathLst>
              <a:path w="94614" h="88900">
                <a:moveTo>
                  <a:pt x="94221" y="88861"/>
                </a:moveTo>
                <a:lnTo>
                  <a:pt x="94221" y="0"/>
                </a:lnTo>
                <a:lnTo>
                  <a:pt x="0" y="0"/>
                </a:lnTo>
              </a:path>
            </a:pathLst>
          </a:custGeom>
          <a:ln w="63500">
            <a:solidFill>
              <a:srgbClr val="FFFFFF"/>
            </a:solidFill>
          </a:ln>
        </p:spPr>
        <p:txBody>
          <a:bodyPr wrap="square" lIns="0" tIns="0" rIns="0" bIns="0" rtlCol="0"/>
          <a:lstStyle/>
          <a:p>
            <a:endParaRPr/>
          </a:p>
        </p:txBody>
      </p:sp>
      <p:sp>
        <p:nvSpPr>
          <p:cNvPr id="16" name="object 13">
            <a:extLst>
              <a:ext uri="{FF2B5EF4-FFF2-40B4-BE49-F238E27FC236}">
                <a16:creationId xmlns:a16="http://schemas.microsoft.com/office/drawing/2014/main" id="{09C6D168-F1B0-F543-8DA3-38535AACFF5B}"/>
              </a:ext>
            </a:extLst>
          </p:cNvPr>
          <p:cNvSpPr/>
          <p:nvPr userDrawn="1"/>
        </p:nvSpPr>
        <p:spPr>
          <a:xfrm>
            <a:off x="488950" y="1711069"/>
            <a:ext cx="94615" cy="88900"/>
          </a:xfrm>
          <a:custGeom>
            <a:avLst/>
            <a:gdLst/>
            <a:ahLst/>
            <a:cxnLst/>
            <a:rect l="l" t="t" r="r" b="b"/>
            <a:pathLst>
              <a:path w="94615" h="88900">
                <a:moveTo>
                  <a:pt x="94221" y="0"/>
                </a:moveTo>
                <a:lnTo>
                  <a:pt x="0" y="0"/>
                </a:lnTo>
                <a:lnTo>
                  <a:pt x="0" y="88861"/>
                </a:lnTo>
              </a:path>
            </a:pathLst>
          </a:custGeom>
          <a:ln w="63500">
            <a:solidFill>
              <a:srgbClr val="FFFFFF"/>
            </a:solidFill>
          </a:ln>
        </p:spPr>
        <p:txBody>
          <a:bodyPr wrap="square" lIns="0" tIns="0" rIns="0" bIns="0" rtlCol="0"/>
          <a:lstStyle/>
          <a:p>
            <a:endParaRPr/>
          </a:p>
        </p:txBody>
      </p:sp>
      <p:sp>
        <p:nvSpPr>
          <p:cNvPr id="17" name="object 14">
            <a:extLst>
              <a:ext uri="{FF2B5EF4-FFF2-40B4-BE49-F238E27FC236}">
                <a16:creationId xmlns:a16="http://schemas.microsoft.com/office/drawing/2014/main" id="{7ACB79AF-354E-4247-A9A6-AAC2012E1987}"/>
              </a:ext>
            </a:extLst>
          </p:cNvPr>
          <p:cNvSpPr txBox="1"/>
          <p:nvPr userDrawn="1"/>
        </p:nvSpPr>
        <p:spPr>
          <a:xfrm>
            <a:off x="6743827" y="3120520"/>
            <a:ext cx="3948429" cy="330200"/>
          </a:xfrm>
          <a:prstGeom prst="rect">
            <a:avLst/>
          </a:prstGeom>
        </p:spPr>
        <p:txBody>
          <a:bodyPr vert="horz" wrap="square" lIns="0" tIns="12700" rIns="0" bIns="0" rtlCol="0">
            <a:spAutoFit/>
          </a:bodyPr>
          <a:lstStyle/>
          <a:p>
            <a:pPr marL="270510">
              <a:lnSpc>
                <a:spcPct val="100000"/>
              </a:lnSpc>
              <a:spcBef>
                <a:spcPts val="100"/>
              </a:spcBef>
            </a:pPr>
            <a:r>
              <a:rPr sz="2000" b="1" spc="-25" dirty="0">
                <a:solidFill>
                  <a:srgbClr val="FFFFFF"/>
                </a:solidFill>
                <a:latin typeface="Lato"/>
                <a:cs typeface="Lato"/>
              </a:rPr>
              <a:t>Key </a:t>
            </a:r>
            <a:r>
              <a:rPr sz="2000" b="1" dirty="0">
                <a:solidFill>
                  <a:srgbClr val="FFFFFF"/>
                </a:solidFill>
                <a:latin typeface="Lato"/>
                <a:cs typeface="Lato"/>
              </a:rPr>
              <a:t>Events </a:t>
            </a:r>
            <a:r>
              <a:rPr sz="2000" b="1" spc="10" dirty="0">
                <a:solidFill>
                  <a:srgbClr val="FFFFFF"/>
                </a:solidFill>
                <a:latin typeface="Lato"/>
                <a:cs typeface="Lato"/>
              </a:rPr>
              <a:t>and</a:t>
            </a:r>
            <a:r>
              <a:rPr sz="2000" b="1" spc="75" dirty="0">
                <a:solidFill>
                  <a:srgbClr val="FFFFFF"/>
                </a:solidFill>
                <a:latin typeface="Lato"/>
                <a:cs typeface="Lato"/>
              </a:rPr>
              <a:t> </a:t>
            </a:r>
            <a:r>
              <a:rPr sz="2000" b="1" spc="15" dirty="0">
                <a:solidFill>
                  <a:srgbClr val="FFFFFF"/>
                </a:solidFill>
                <a:latin typeface="Lato"/>
                <a:cs typeface="Lato"/>
              </a:rPr>
              <a:t>Experiences</a:t>
            </a:r>
            <a:endParaRPr sz="2000">
              <a:latin typeface="Lato"/>
              <a:cs typeface="Lato"/>
            </a:endParaRPr>
          </a:p>
        </p:txBody>
      </p:sp>
      <p:sp>
        <p:nvSpPr>
          <p:cNvPr id="18" name="object 15">
            <a:extLst>
              <a:ext uri="{FF2B5EF4-FFF2-40B4-BE49-F238E27FC236}">
                <a16:creationId xmlns:a16="http://schemas.microsoft.com/office/drawing/2014/main" id="{47761EC7-FF61-124A-8F2D-F7976065E936}"/>
              </a:ext>
            </a:extLst>
          </p:cNvPr>
          <p:cNvSpPr txBox="1"/>
          <p:nvPr userDrawn="1"/>
        </p:nvSpPr>
        <p:spPr>
          <a:xfrm>
            <a:off x="0" y="3099184"/>
            <a:ext cx="6579870" cy="330200"/>
          </a:xfrm>
          <a:prstGeom prst="rect">
            <a:avLst/>
          </a:prstGeom>
        </p:spPr>
        <p:txBody>
          <a:bodyPr vert="horz" wrap="square" lIns="0" tIns="12700" rIns="0" bIns="0" rtlCol="0">
            <a:spAutoFit/>
          </a:bodyPr>
          <a:lstStyle/>
          <a:p>
            <a:pPr marL="457200">
              <a:lnSpc>
                <a:spcPct val="100000"/>
              </a:lnSpc>
              <a:spcBef>
                <a:spcPts val="100"/>
              </a:spcBef>
            </a:pPr>
            <a:r>
              <a:rPr sz="2000" b="1" spc="10" dirty="0">
                <a:solidFill>
                  <a:srgbClr val="FFFFFF"/>
                </a:solidFill>
                <a:latin typeface="Lato"/>
                <a:cs typeface="Lato"/>
              </a:rPr>
              <a:t>Milestones and Learning</a:t>
            </a:r>
            <a:r>
              <a:rPr sz="2000" b="1" spc="85" dirty="0">
                <a:solidFill>
                  <a:srgbClr val="FFFFFF"/>
                </a:solidFill>
                <a:latin typeface="Lato"/>
                <a:cs typeface="Lato"/>
              </a:rPr>
              <a:t> </a:t>
            </a:r>
            <a:r>
              <a:rPr sz="2000" b="1" spc="10" dirty="0">
                <a:solidFill>
                  <a:srgbClr val="FFFFFF"/>
                </a:solidFill>
                <a:latin typeface="Lato"/>
                <a:cs typeface="Lato"/>
              </a:rPr>
              <a:t>Outcomes</a:t>
            </a:r>
            <a:endParaRPr sz="2000" dirty="0">
              <a:latin typeface="Lato"/>
              <a:cs typeface="Lato"/>
            </a:endParaRPr>
          </a:p>
        </p:txBody>
      </p:sp>
      <p:sp>
        <p:nvSpPr>
          <p:cNvPr id="19" name="object 16">
            <a:extLst>
              <a:ext uri="{FF2B5EF4-FFF2-40B4-BE49-F238E27FC236}">
                <a16:creationId xmlns:a16="http://schemas.microsoft.com/office/drawing/2014/main" id="{EE870B00-10CE-1641-94A4-7306AE8FC196}"/>
              </a:ext>
            </a:extLst>
          </p:cNvPr>
          <p:cNvSpPr txBox="1"/>
          <p:nvPr userDrawn="1"/>
        </p:nvSpPr>
        <p:spPr>
          <a:xfrm>
            <a:off x="1377228" y="3636939"/>
            <a:ext cx="13214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spc="30" dirty="0">
                <a:solidFill>
                  <a:srgbClr val="00A8A8"/>
                </a:solidFill>
                <a:latin typeface="Lato"/>
                <a:cs typeface="Lato"/>
              </a:rPr>
              <a:t>11</a:t>
            </a:r>
            <a:endParaRPr sz="3000">
              <a:latin typeface="Lato"/>
              <a:cs typeface="Lato"/>
            </a:endParaRPr>
          </a:p>
        </p:txBody>
      </p:sp>
      <p:sp>
        <p:nvSpPr>
          <p:cNvPr id="20" name="object 17">
            <a:extLst>
              <a:ext uri="{FF2B5EF4-FFF2-40B4-BE49-F238E27FC236}">
                <a16:creationId xmlns:a16="http://schemas.microsoft.com/office/drawing/2014/main" id="{41BE595A-2B39-F046-9E43-FFFD789F0460}"/>
              </a:ext>
            </a:extLst>
          </p:cNvPr>
          <p:cNvSpPr txBox="1"/>
          <p:nvPr userDrawn="1"/>
        </p:nvSpPr>
        <p:spPr>
          <a:xfrm>
            <a:off x="1377228" y="5594136"/>
            <a:ext cx="13214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spc="30" dirty="0">
                <a:solidFill>
                  <a:srgbClr val="00A8A8"/>
                </a:solidFill>
                <a:latin typeface="Lato"/>
                <a:cs typeface="Lato"/>
              </a:rPr>
              <a:t>10</a:t>
            </a:r>
            <a:endParaRPr sz="3000">
              <a:latin typeface="Lato"/>
              <a:cs typeface="Lato"/>
            </a:endParaRPr>
          </a:p>
        </p:txBody>
      </p:sp>
      <p:sp>
        <p:nvSpPr>
          <p:cNvPr id="21" name="object 18">
            <a:extLst>
              <a:ext uri="{FF2B5EF4-FFF2-40B4-BE49-F238E27FC236}">
                <a16:creationId xmlns:a16="http://schemas.microsoft.com/office/drawing/2014/main" id="{5D955C34-77F2-4647-99A5-27A6384B7140}"/>
              </a:ext>
            </a:extLst>
          </p:cNvPr>
          <p:cNvSpPr txBox="1"/>
          <p:nvPr userDrawn="1"/>
        </p:nvSpPr>
        <p:spPr>
          <a:xfrm>
            <a:off x="7997103" y="3636939"/>
            <a:ext cx="13214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spc="30" dirty="0">
                <a:solidFill>
                  <a:srgbClr val="006992"/>
                </a:solidFill>
                <a:latin typeface="Lato"/>
                <a:cs typeface="Lato"/>
              </a:rPr>
              <a:t>11</a:t>
            </a:r>
            <a:endParaRPr sz="3000">
              <a:latin typeface="Lato"/>
              <a:cs typeface="Lato"/>
            </a:endParaRPr>
          </a:p>
        </p:txBody>
      </p:sp>
      <p:sp>
        <p:nvSpPr>
          <p:cNvPr id="22" name="object 19">
            <a:extLst>
              <a:ext uri="{FF2B5EF4-FFF2-40B4-BE49-F238E27FC236}">
                <a16:creationId xmlns:a16="http://schemas.microsoft.com/office/drawing/2014/main" id="{CDE5CCF6-A10C-B641-9D5C-4D162A5A06FD}"/>
              </a:ext>
            </a:extLst>
          </p:cNvPr>
          <p:cNvSpPr txBox="1"/>
          <p:nvPr userDrawn="1"/>
        </p:nvSpPr>
        <p:spPr>
          <a:xfrm>
            <a:off x="7997103" y="5596041"/>
            <a:ext cx="13214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spc="30" dirty="0">
                <a:solidFill>
                  <a:srgbClr val="006992"/>
                </a:solidFill>
                <a:latin typeface="Lato"/>
                <a:cs typeface="Lato"/>
              </a:rPr>
              <a:t>10</a:t>
            </a:r>
            <a:endParaRPr sz="3000">
              <a:latin typeface="Lato"/>
              <a:cs typeface="Lato"/>
            </a:endParaRPr>
          </a:p>
        </p:txBody>
      </p:sp>
      <p:sp>
        <p:nvSpPr>
          <p:cNvPr id="23" name="object 20">
            <a:extLst>
              <a:ext uri="{FF2B5EF4-FFF2-40B4-BE49-F238E27FC236}">
                <a16:creationId xmlns:a16="http://schemas.microsoft.com/office/drawing/2014/main" id="{31C6526A-41DC-4D45-BE97-3ECDCEFC7E5C}"/>
              </a:ext>
            </a:extLst>
          </p:cNvPr>
          <p:cNvSpPr txBox="1"/>
          <p:nvPr userDrawn="1"/>
        </p:nvSpPr>
        <p:spPr>
          <a:xfrm>
            <a:off x="1489623" y="7566191"/>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dirty="0">
                <a:solidFill>
                  <a:srgbClr val="00A8A8"/>
                </a:solidFill>
                <a:latin typeface="Lato"/>
                <a:cs typeface="Lato"/>
              </a:rPr>
              <a:t>9</a:t>
            </a:r>
            <a:endParaRPr sz="3000">
              <a:latin typeface="Lato"/>
              <a:cs typeface="Lato"/>
            </a:endParaRPr>
          </a:p>
        </p:txBody>
      </p:sp>
      <p:sp>
        <p:nvSpPr>
          <p:cNvPr id="24" name="object 21">
            <a:extLst>
              <a:ext uri="{FF2B5EF4-FFF2-40B4-BE49-F238E27FC236}">
                <a16:creationId xmlns:a16="http://schemas.microsoft.com/office/drawing/2014/main" id="{B52A29F0-BEBF-764C-9774-7973BC0A6256}"/>
              </a:ext>
            </a:extLst>
          </p:cNvPr>
          <p:cNvSpPr txBox="1"/>
          <p:nvPr userDrawn="1"/>
        </p:nvSpPr>
        <p:spPr>
          <a:xfrm>
            <a:off x="8109498" y="7600101"/>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dirty="0">
                <a:solidFill>
                  <a:srgbClr val="006992"/>
                </a:solidFill>
                <a:latin typeface="Lato"/>
                <a:cs typeface="Lato"/>
              </a:rPr>
              <a:t>9</a:t>
            </a:r>
            <a:endParaRPr sz="3000">
              <a:latin typeface="Lato"/>
              <a:cs typeface="Lato"/>
            </a:endParaRPr>
          </a:p>
        </p:txBody>
      </p:sp>
      <p:sp>
        <p:nvSpPr>
          <p:cNvPr id="25" name="object 22">
            <a:extLst>
              <a:ext uri="{FF2B5EF4-FFF2-40B4-BE49-F238E27FC236}">
                <a16:creationId xmlns:a16="http://schemas.microsoft.com/office/drawing/2014/main" id="{28D188C4-9302-D14D-9319-E155A6B68118}"/>
              </a:ext>
            </a:extLst>
          </p:cNvPr>
          <p:cNvSpPr txBox="1"/>
          <p:nvPr userDrawn="1"/>
        </p:nvSpPr>
        <p:spPr>
          <a:xfrm>
            <a:off x="1489623" y="9641499"/>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dirty="0">
                <a:solidFill>
                  <a:srgbClr val="00A8A8"/>
                </a:solidFill>
                <a:latin typeface="Lato"/>
                <a:cs typeface="Lato"/>
              </a:rPr>
              <a:t>8</a:t>
            </a:r>
            <a:endParaRPr sz="3000">
              <a:latin typeface="Lato"/>
              <a:cs typeface="Lato"/>
            </a:endParaRPr>
          </a:p>
        </p:txBody>
      </p:sp>
      <p:sp>
        <p:nvSpPr>
          <p:cNvPr id="26" name="object 23">
            <a:extLst>
              <a:ext uri="{FF2B5EF4-FFF2-40B4-BE49-F238E27FC236}">
                <a16:creationId xmlns:a16="http://schemas.microsoft.com/office/drawing/2014/main" id="{47FA8121-2FC0-3C44-9735-C30FEF732998}"/>
              </a:ext>
            </a:extLst>
          </p:cNvPr>
          <p:cNvSpPr txBox="1"/>
          <p:nvPr userDrawn="1"/>
        </p:nvSpPr>
        <p:spPr>
          <a:xfrm>
            <a:off x="8109498" y="9654833"/>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dirty="0">
                <a:solidFill>
                  <a:srgbClr val="006992"/>
                </a:solidFill>
                <a:latin typeface="Lato"/>
                <a:cs typeface="Lato"/>
              </a:rPr>
              <a:t>8</a:t>
            </a:r>
            <a:endParaRPr sz="3000">
              <a:latin typeface="Lato"/>
              <a:cs typeface="Lato"/>
            </a:endParaRPr>
          </a:p>
        </p:txBody>
      </p:sp>
      <p:sp>
        <p:nvSpPr>
          <p:cNvPr id="27" name="object 24">
            <a:extLst>
              <a:ext uri="{FF2B5EF4-FFF2-40B4-BE49-F238E27FC236}">
                <a16:creationId xmlns:a16="http://schemas.microsoft.com/office/drawing/2014/main" id="{BAF52141-1BD6-6647-BEE7-81A8D405D0DC}"/>
              </a:ext>
            </a:extLst>
          </p:cNvPr>
          <p:cNvSpPr txBox="1"/>
          <p:nvPr userDrawn="1"/>
        </p:nvSpPr>
        <p:spPr>
          <a:xfrm>
            <a:off x="1489623" y="11544593"/>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sz="3000" b="1" dirty="0">
                <a:solidFill>
                  <a:srgbClr val="00A8A8"/>
                </a:solidFill>
                <a:latin typeface="Lato"/>
                <a:cs typeface="Lato"/>
              </a:rPr>
              <a:t>7</a:t>
            </a:r>
            <a:endParaRPr sz="3000">
              <a:latin typeface="Lato"/>
              <a:cs typeface="Lato"/>
            </a:endParaRPr>
          </a:p>
        </p:txBody>
      </p:sp>
      <p:sp>
        <p:nvSpPr>
          <p:cNvPr id="28" name="object 25">
            <a:extLst>
              <a:ext uri="{FF2B5EF4-FFF2-40B4-BE49-F238E27FC236}">
                <a16:creationId xmlns:a16="http://schemas.microsoft.com/office/drawing/2014/main" id="{43F0FAD0-A7B8-EA42-87F7-81B2DB2A22AD}"/>
              </a:ext>
            </a:extLst>
          </p:cNvPr>
          <p:cNvSpPr txBox="1"/>
          <p:nvPr userDrawn="1"/>
        </p:nvSpPr>
        <p:spPr>
          <a:xfrm>
            <a:off x="8109498" y="11544975"/>
            <a:ext cx="1092835" cy="482600"/>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6992"/>
                </a:solidFill>
                <a:latin typeface="Lato"/>
                <a:cs typeface="Lato"/>
              </a:rPr>
              <a:t>Year</a:t>
            </a:r>
            <a:r>
              <a:rPr sz="3000" b="1" spc="-85" dirty="0">
                <a:solidFill>
                  <a:srgbClr val="006992"/>
                </a:solidFill>
                <a:latin typeface="Lato"/>
                <a:cs typeface="Lato"/>
              </a:rPr>
              <a:t> </a:t>
            </a:r>
            <a:r>
              <a:rPr sz="3000" b="1" dirty="0">
                <a:solidFill>
                  <a:srgbClr val="006992"/>
                </a:solidFill>
                <a:latin typeface="Lato"/>
                <a:cs typeface="Lato"/>
              </a:rPr>
              <a:t>7</a:t>
            </a:r>
            <a:endParaRPr sz="3000">
              <a:latin typeface="Lato"/>
              <a:cs typeface="Lato"/>
            </a:endParaRPr>
          </a:p>
        </p:txBody>
      </p:sp>
      <p:sp>
        <p:nvSpPr>
          <p:cNvPr id="29" name="object 26">
            <a:extLst>
              <a:ext uri="{FF2B5EF4-FFF2-40B4-BE49-F238E27FC236}">
                <a16:creationId xmlns:a16="http://schemas.microsoft.com/office/drawing/2014/main" id="{1A0E5446-9813-E845-9137-779166FD706C}"/>
              </a:ext>
            </a:extLst>
          </p:cNvPr>
          <p:cNvSpPr txBox="1"/>
          <p:nvPr userDrawn="1"/>
        </p:nvSpPr>
        <p:spPr>
          <a:xfrm>
            <a:off x="7701982" y="1803449"/>
            <a:ext cx="889635" cy="984250"/>
          </a:xfrm>
          <a:prstGeom prst="rect">
            <a:avLst/>
          </a:prstGeom>
        </p:spPr>
        <p:txBody>
          <a:bodyPr vert="horz" wrap="square" lIns="0" tIns="12700" rIns="0" bIns="0" rtlCol="0">
            <a:spAutoFit/>
          </a:bodyPr>
          <a:lstStyle/>
          <a:p>
            <a:pPr marL="12700">
              <a:lnSpc>
                <a:spcPct val="100000"/>
              </a:lnSpc>
              <a:spcBef>
                <a:spcPts val="100"/>
              </a:spcBef>
            </a:pPr>
            <a:r>
              <a:rPr sz="1400" b="1" spc="-5" dirty="0">
                <a:solidFill>
                  <a:srgbClr val="00A8A8"/>
                </a:solidFill>
                <a:latin typeface="Lato"/>
                <a:cs typeface="Lato"/>
              </a:rPr>
              <a:t>Contact:</a:t>
            </a:r>
            <a:endParaRPr sz="1400">
              <a:latin typeface="Lato"/>
              <a:cs typeface="Lato"/>
            </a:endParaRPr>
          </a:p>
          <a:p>
            <a:pPr marL="12700" marR="5080">
              <a:lnSpc>
                <a:spcPct val="174700"/>
              </a:lnSpc>
            </a:pPr>
            <a:r>
              <a:rPr sz="1400" b="1" spc="-10" dirty="0">
                <a:solidFill>
                  <a:srgbClr val="00A8A8"/>
                </a:solidFill>
                <a:latin typeface="Lato"/>
                <a:cs typeface="Lato"/>
              </a:rPr>
              <a:t>Email:  </a:t>
            </a:r>
            <a:r>
              <a:rPr sz="1400" b="1" spc="-170" dirty="0">
                <a:solidFill>
                  <a:srgbClr val="00A8A8"/>
                </a:solidFill>
                <a:latin typeface="Lato"/>
                <a:cs typeface="Lato"/>
              </a:rPr>
              <a:t>T</a:t>
            </a:r>
            <a:r>
              <a:rPr sz="1400" b="1" dirty="0">
                <a:solidFill>
                  <a:srgbClr val="00A8A8"/>
                </a:solidFill>
                <a:latin typeface="Lato"/>
                <a:cs typeface="Lato"/>
              </a:rPr>
              <a:t>elephone:</a:t>
            </a:r>
            <a:endParaRPr sz="1400">
              <a:latin typeface="Lato"/>
              <a:cs typeface="Lato"/>
            </a:endParaRPr>
          </a:p>
        </p:txBody>
      </p:sp>
      <p:sp>
        <p:nvSpPr>
          <p:cNvPr id="30" name="object 27">
            <a:extLst>
              <a:ext uri="{FF2B5EF4-FFF2-40B4-BE49-F238E27FC236}">
                <a16:creationId xmlns:a16="http://schemas.microsoft.com/office/drawing/2014/main" id="{0AB46DDF-55E9-9A4D-9BA7-0A9A3395099D}"/>
              </a:ext>
            </a:extLst>
          </p:cNvPr>
          <p:cNvSpPr/>
          <p:nvPr userDrawn="1"/>
        </p:nvSpPr>
        <p:spPr>
          <a:xfrm>
            <a:off x="7574932"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31" name="object 28">
            <a:extLst>
              <a:ext uri="{FF2B5EF4-FFF2-40B4-BE49-F238E27FC236}">
                <a16:creationId xmlns:a16="http://schemas.microsoft.com/office/drawing/2014/main" id="{0F7521D8-CA1F-B044-ACDE-F84E803FF8D6}"/>
              </a:ext>
            </a:extLst>
          </p:cNvPr>
          <p:cNvSpPr/>
          <p:nvPr userDrawn="1"/>
        </p:nvSpPr>
        <p:spPr>
          <a:xfrm>
            <a:off x="7805442" y="2878900"/>
            <a:ext cx="2233930" cy="0"/>
          </a:xfrm>
          <a:custGeom>
            <a:avLst/>
            <a:gdLst/>
            <a:ahLst/>
            <a:cxnLst/>
            <a:rect l="l" t="t" r="r" b="b"/>
            <a:pathLst>
              <a:path w="2233929">
                <a:moveTo>
                  <a:pt x="0" y="0"/>
                </a:moveTo>
                <a:lnTo>
                  <a:pt x="2233345" y="0"/>
                </a:lnTo>
              </a:path>
            </a:pathLst>
          </a:custGeom>
          <a:ln w="63500">
            <a:solidFill>
              <a:srgbClr val="FFFFFF"/>
            </a:solidFill>
            <a:prstDash val="lgDash"/>
          </a:ln>
        </p:spPr>
        <p:txBody>
          <a:bodyPr wrap="square" lIns="0" tIns="0" rIns="0" bIns="0" rtlCol="0"/>
          <a:lstStyle/>
          <a:p>
            <a:endParaRPr/>
          </a:p>
        </p:txBody>
      </p:sp>
      <p:sp>
        <p:nvSpPr>
          <p:cNvPr id="32" name="object 29">
            <a:extLst>
              <a:ext uri="{FF2B5EF4-FFF2-40B4-BE49-F238E27FC236}">
                <a16:creationId xmlns:a16="http://schemas.microsoft.com/office/drawing/2014/main" id="{F9DF9EC5-765B-8B4C-BB4E-837A951A0061}"/>
              </a:ext>
            </a:extLst>
          </p:cNvPr>
          <p:cNvSpPr/>
          <p:nvPr userDrawn="1"/>
        </p:nvSpPr>
        <p:spPr>
          <a:xfrm>
            <a:off x="10203050"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33" name="object 30">
            <a:extLst>
              <a:ext uri="{FF2B5EF4-FFF2-40B4-BE49-F238E27FC236}">
                <a16:creationId xmlns:a16="http://schemas.microsoft.com/office/drawing/2014/main" id="{914C3517-02D7-1341-9FA3-B04AD04528E7}"/>
              </a:ext>
            </a:extLst>
          </p:cNvPr>
          <p:cNvSpPr/>
          <p:nvPr userDrawn="1"/>
        </p:nvSpPr>
        <p:spPr>
          <a:xfrm>
            <a:off x="7739193" y="1711072"/>
            <a:ext cx="2233930" cy="0"/>
          </a:xfrm>
          <a:custGeom>
            <a:avLst/>
            <a:gdLst/>
            <a:ahLst/>
            <a:cxnLst/>
            <a:rect l="l" t="t" r="r" b="b"/>
            <a:pathLst>
              <a:path w="2233929">
                <a:moveTo>
                  <a:pt x="2233345" y="0"/>
                </a:moveTo>
                <a:lnTo>
                  <a:pt x="0" y="0"/>
                </a:lnTo>
              </a:path>
            </a:pathLst>
          </a:custGeom>
          <a:ln w="63500">
            <a:solidFill>
              <a:srgbClr val="FFFFFF"/>
            </a:solidFill>
            <a:prstDash val="lgDash"/>
          </a:ln>
        </p:spPr>
        <p:txBody>
          <a:bodyPr wrap="square" lIns="0" tIns="0" rIns="0" bIns="0" rtlCol="0"/>
          <a:lstStyle/>
          <a:p>
            <a:endParaRPr/>
          </a:p>
        </p:txBody>
      </p:sp>
      <p:sp>
        <p:nvSpPr>
          <p:cNvPr id="34" name="object 31">
            <a:extLst>
              <a:ext uri="{FF2B5EF4-FFF2-40B4-BE49-F238E27FC236}">
                <a16:creationId xmlns:a16="http://schemas.microsoft.com/office/drawing/2014/main" id="{52DA543E-D60B-8244-8363-3DE2EEB3267E}"/>
              </a:ext>
            </a:extLst>
          </p:cNvPr>
          <p:cNvSpPr/>
          <p:nvPr userDrawn="1"/>
        </p:nvSpPr>
        <p:spPr>
          <a:xfrm>
            <a:off x="7574932" y="2790035"/>
            <a:ext cx="98425" cy="88900"/>
          </a:xfrm>
          <a:custGeom>
            <a:avLst/>
            <a:gdLst/>
            <a:ahLst/>
            <a:cxnLst/>
            <a:rect l="l" t="t" r="r" b="b"/>
            <a:pathLst>
              <a:path w="98425" h="88900">
                <a:moveTo>
                  <a:pt x="0" y="0"/>
                </a:moveTo>
                <a:lnTo>
                  <a:pt x="0" y="88861"/>
                </a:lnTo>
                <a:lnTo>
                  <a:pt x="98005" y="88861"/>
                </a:lnTo>
              </a:path>
            </a:pathLst>
          </a:custGeom>
          <a:ln w="63500">
            <a:solidFill>
              <a:srgbClr val="FFFFFF"/>
            </a:solidFill>
          </a:ln>
        </p:spPr>
        <p:txBody>
          <a:bodyPr wrap="square" lIns="0" tIns="0" rIns="0" bIns="0" rtlCol="0"/>
          <a:lstStyle/>
          <a:p>
            <a:endParaRPr/>
          </a:p>
        </p:txBody>
      </p:sp>
      <p:sp>
        <p:nvSpPr>
          <p:cNvPr id="35" name="object 32">
            <a:extLst>
              <a:ext uri="{FF2B5EF4-FFF2-40B4-BE49-F238E27FC236}">
                <a16:creationId xmlns:a16="http://schemas.microsoft.com/office/drawing/2014/main" id="{3FD5DE39-AE5C-884E-BBE4-BA8EE2D9295D}"/>
              </a:ext>
            </a:extLst>
          </p:cNvPr>
          <p:cNvSpPr/>
          <p:nvPr userDrawn="1"/>
        </p:nvSpPr>
        <p:spPr>
          <a:xfrm>
            <a:off x="10105052" y="2790035"/>
            <a:ext cx="98425" cy="88900"/>
          </a:xfrm>
          <a:custGeom>
            <a:avLst/>
            <a:gdLst/>
            <a:ahLst/>
            <a:cxnLst/>
            <a:rect l="l" t="t" r="r" b="b"/>
            <a:pathLst>
              <a:path w="98425" h="88900">
                <a:moveTo>
                  <a:pt x="0" y="88861"/>
                </a:moveTo>
                <a:lnTo>
                  <a:pt x="97993" y="88861"/>
                </a:lnTo>
                <a:lnTo>
                  <a:pt x="97993" y="0"/>
                </a:lnTo>
              </a:path>
            </a:pathLst>
          </a:custGeom>
          <a:ln w="63500">
            <a:solidFill>
              <a:srgbClr val="FFFFFF"/>
            </a:solidFill>
          </a:ln>
        </p:spPr>
        <p:txBody>
          <a:bodyPr wrap="square" lIns="0" tIns="0" rIns="0" bIns="0" rtlCol="0"/>
          <a:lstStyle/>
          <a:p>
            <a:endParaRPr/>
          </a:p>
        </p:txBody>
      </p:sp>
      <p:sp>
        <p:nvSpPr>
          <p:cNvPr id="36" name="object 33">
            <a:extLst>
              <a:ext uri="{FF2B5EF4-FFF2-40B4-BE49-F238E27FC236}">
                <a16:creationId xmlns:a16="http://schemas.microsoft.com/office/drawing/2014/main" id="{10932660-EA21-B840-9D12-FA2607AF8DBA}"/>
              </a:ext>
            </a:extLst>
          </p:cNvPr>
          <p:cNvSpPr/>
          <p:nvPr userDrawn="1"/>
        </p:nvSpPr>
        <p:spPr>
          <a:xfrm>
            <a:off x="10105052" y="1711069"/>
            <a:ext cx="98425" cy="88900"/>
          </a:xfrm>
          <a:custGeom>
            <a:avLst/>
            <a:gdLst/>
            <a:ahLst/>
            <a:cxnLst/>
            <a:rect l="l" t="t" r="r" b="b"/>
            <a:pathLst>
              <a:path w="98425" h="88900">
                <a:moveTo>
                  <a:pt x="97993" y="88861"/>
                </a:moveTo>
                <a:lnTo>
                  <a:pt x="97993" y="0"/>
                </a:lnTo>
                <a:lnTo>
                  <a:pt x="0" y="0"/>
                </a:lnTo>
              </a:path>
            </a:pathLst>
          </a:custGeom>
          <a:ln w="63500">
            <a:solidFill>
              <a:srgbClr val="FFFFFF"/>
            </a:solidFill>
          </a:ln>
        </p:spPr>
        <p:txBody>
          <a:bodyPr wrap="square" lIns="0" tIns="0" rIns="0" bIns="0" rtlCol="0"/>
          <a:lstStyle/>
          <a:p>
            <a:endParaRPr/>
          </a:p>
        </p:txBody>
      </p:sp>
      <p:sp>
        <p:nvSpPr>
          <p:cNvPr id="37" name="object 34">
            <a:extLst>
              <a:ext uri="{FF2B5EF4-FFF2-40B4-BE49-F238E27FC236}">
                <a16:creationId xmlns:a16="http://schemas.microsoft.com/office/drawing/2014/main" id="{C296ED71-5553-2A46-A284-7A502BDFF6B2}"/>
              </a:ext>
            </a:extLst>
          </p:cNvPr>
          <p:cNvSpPr/>
          <p:nvPr userDrawn="1"/>
        </p:nvSpPr>
        <p:spPr>
          <a:xfrm>
            <a:off x="7574932" y="1711069"/>
            <a:ext cx="98425" cy="88900"/>
          </a:xfrm>
          <a:custGeom>
            <a:avLst/>
            <a:gdLst/>
            <a:ahLst/>
            <a:cxnLst/>
            <a:rect l="l" t="t" r="r" b="b"/>
            <a:pathLst>
              <a:path w="98425" h="88900">
                <a:moveTo>
                  <a:pt x="98005" y="0"/>
                </a:moveTo>
                <a:lnTo>
                  <a:pt x="0" y="0"/>
                </a:lnTo>
                <a:lnTo>
                  <a:pt x="0" y="88861"/>
                </a:lnTo>
              </a:path>
            </a:pathLst>
          </a:custGeom>
          <a:ln w="63500">
            <a:solidFill>
              <a:srgbClr val="FFFFFF"/>
            </a:solidFill>
          </a:ln>
        </p:spPr>
        <p:txBody>
          <a:bodyPr wrap="square" lIns="0" tIns="0" rIns="0" bIns="0" rtlCol="0"/>
          <a:lstStyle/>
          <a:p>
            <a:endParaRPr/>
          </a:p>
        </p:txBody>
      </p:sp>
      <p:sp>
        <p:nvSpPr>
          <p:cNvPr id="38" name="object 35">
            <a:extLst>
              <a:ext uri="{FF2B5EF4-FFF2-40B4-BE49-F238E27FC236}">
                <a16:creationId xmlns:a16="http://schemas.microsoft.com/office/drawing/2014/main" id="{2BD1DFF3-9864-DC41-965F-D4925DAEA062}"/>
              </a:ext>
            </a:extLst>
          </p:cNvPr>
          <p:cNvSpPr/>
          <p:nvPr userDrawn="1"/>
        </p:nvSpPr>
        <p:spPr>
          <a:xfrm>
            <a:off x="3819256" y="1199490"/>
            <a:ext cx="3104281" cy="14238147"/>
          </a:xfrm>
          <a:prstGeom prst="rect">
            <a:avLst/>
          </a:prstGeom>
          <a:blipFill>
            <a:blip r:embed="rId3" cstate="print"/>
            <a:stretch>
              <a:fillRect/>
            </a:stretch>
          </a:blipFill>
        </p:spPr>
        <p:txBody>
          <a:bodyPr wrap="square" lIns="0" tIns="0" rIns="0" bIns="0" rtlCol="0"/>
          <a:lstStyle/>
          <a:p>
            <a:endParaRPr/>
          </a:p>
        </p:txBody>
      </p:sp>
      <p:sp>
        <p:nvSpPr>
          <p:cNvPr id="40" name="Text Placeholder 39">
            <a:extLst>
              <a:ext uri="{FF2B5EF4-FFF2-40B4-BE49-F238E27FC236}">
                <a16:creationId xmlns:a16="http://schemas.microsoft.com/office/drawing/2014/main" id="{1F0538BD-5E55-CF4F-B16D-AAB6F472BE4D}"/>
              </a:ext>
            </a:extLst>
          </p:cNvPr>
          <p:cNvSpPr>
            <a:spLocks noGrp="1"/>
          </p:cNvSpPr>
          <p:nvPr>
            <p:ph type="body" sz="quarter" idx="10"/>
          </p:nvPr>
        </p:nvSpPr>
        <p:spPr>
          <a:xfrm>
            <a:off x="483465" y="4175455"/>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1" name="Text Placeholder 39">
            <a:extLst>
              <a:ext uri="{FF2B5EF4-FFF2-40B4-BE49-F238E27FC236}">
                <a16:creationId xmlns:a16="http://schemas.microsoft.com/office/drawing/2014/main" id="{B7975CAF-E46F-2146-A09B-05E42AB59657}"/>
              </a:ext>
            </a:extLst>
          </p:cNvPr>
          <p:cNvSpPr>
            <a:spLocks noGrp="1"/>
          </p:cNvSpPr>
          <p:nvPr>
            <p:ph type="body" sz="quarter" idx="11"/>
          </p:nvPr>
        </p:nvSpPr>
        <p:spPr>
          <a:xfrm>
            <a:off x="489865" y="612993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2" name="Text Placeholder 39">
            <a:extLst>
              <a:ext uri="{FF2B5EF4-FFF2-40B4-BE49-F238E27FC236}">
                <a16:creationId xmlns:a16="http://schemas.microsoft.com/office/drawing/2014/main" id="{D331935A-F3D2-7945-B4D2-75DD628133E3}"/>
              </a:ext>
            </a:extLst>
          </p:cNvPr>
          <p:cNvSpPr>
            <a:spLocks noGrp="1"/>
          </p:cNvSpPr>
          <p:nvPr>
            <p:ph type="body" sz="quarter" idx="12"/>
          </p:nvPr>
        </p:nvSpPr>
        <p:spPr>
          <a:xfrm>
            <a:off x="483465" y="812437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3" name="Text Placeholder 39">
            <a:extLst>
              <a:ext uri="{FF2B5EF4-FFF2-40B4-BE49-F238E27FC236}">
                <a16:creationId xmlns:a16="http://schemas.microsoft.com/office/drawing/2014/main" id="{14484511-6E0E-AE46-89B7-307003976A26}"/>
              </a:ext>
            </a:extLst>
          </p:cNvPr>
          <p:cNvSpPr>
            <a:spLocks noGrp="1"/>
          </p:cNvSpPr>
          <p:nvPr>
            <p:ph type="body" sz="quarter" idx="13"/>
          </p:nvPr>
        </p:nvSpPr>
        <p:spPr>
          <a:xfrm>
            <a:off x="489865" y="1019935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4" name="Text Placeholder 39">
            <a:extLst>
              <a:ext uri="{FF2B5EF4-FFF2-40B4-BE49-F238E27FC236}">
                <a16:creationId xmlns:a16="http://schemas.microsoft.com/office/drawing/2014/main" id="{DA8DF7AD-C705-1144-8217-65167262D292}"/>
              </a:ext>
            </a:extLst>
          </p:cNvPr>
          <p:cNvSpPr>
            <a:spLocks noGrp="1"/>
          </p:cNvSpPr>
          <p:nvPr>
            <p:ph type="body" sz="quarter" idx="14"/>
          </p:nvPr>
        </p:nvSpPr>
        <p:spPr>
          <a:xfrm>
            <a:off x="483465" y="12178664"/>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5" name="Text Placeholder 39">
            <a:extLst>
              <a:ext uri="{FF2B5EF4-FFF2-40B4-BE49-F238E27FC236}">
                <a16:creationId xmlns:a16="http://schemas.microsoft.com/office/drawing/2014/main" id="{CAADAC6D-1E17-A047-ADAE-F1F33CE132B4}"/>
              </a:ext>
            </a:extLst>
          </p:cNvPr>
          <p:cNvSpPr>
            <a:spLocks noGrp="1"/>
          </p:cNvSpPr>
          <p:nvPr>
            <p:ph type="body" sz="quarter" idx="15"/>
          </p:nvPr>
        </p:nvSpPr>
        <p:spPr>
          <a:xfrm>
            <a:off x="7154178" y="4175455"/>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6" name="Text Placeholder 39">
            <a:extLst>
              <a:ext uri="{FF2B5EF4-FFF2-40B4-BE49-F238E27FC236}">
                <a16:creationId xmlns:a16="http://schemas.microsoft.com/office/drawing/2014/main" id="{0E72D035-513B-B24A-B68A-A16D6D296132}"/>
              </a:ext>
            </a:extLst>
          </p:cNvPr>
          <p:cNvSpPr>
            <a:spLocks noGrp="1"/>
          </p:cNvSpPr>
          <p:nvPr>
            <p:ph type="body" sz="quarter" idx="16"/>
          </p:nvPr>
        </p:nvSpPr>
        <p:spPr>
          <a:xfrm>
            <a:off x="7160578" y="612993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7" name="Text Placeholder 39">
            <a:extLst>
              <a:ext uri="{FF2B5EF4-FFF2-40B4-BE49-F238E27FC236}">
                <a16:creationId xmlns:a16="http://schemas.microsoft.com/office/drawing/2014/main" id="{D471BDEE-01BC-BB4F-B8C8-175B4A3AA4F8}"/>
              </a:ext>
            </a:extLst>
          </p:cNvPr>
          <p:cNvSpPr>
            <a:spLocks noGrp="1"/>
          </p:cNvSpPr>
          <p:nvPr>
            <p:ph type="body" sz="quarter" idx="17"/>
          </p:nvPr>
        </p:nvSpPr>
        <p:spPr>
          <a:xfrm>
            <a:off x="7154178" y="812437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8" name="Text Placeholder 39">
            <a:extLst>
              <a:ext uri="{FF2B5EF4-FFF2-40B4-BE49-F238E27FC236}">
                <a16:creationId xmlns:a16="http://schemas.microsoft.com/office/drawing/2014/main" id="{807A3845-F846-9B49-9B9A-565E03FE9911}"/>
              </a:ext>
            </a:extLst>
          </p:cNvPr>
          <p:cNvSpPr>
            <a:spLocks noGrp="1"/>
          </p:cNvSpPr>
          <p:nvPr>
            <p:ph type="body" sz="quarter" idx="18"/>
          </p:nvPr>
        </p:nvSpPr>
        <p:spPr>
          <a:xfrm>
            <a:off x="7160578" y="10199358"/>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9" name="Text Placeholder 39">
            <a:extLst>
              <a:ext uri="{FF2B5EF4-FFF2-40B4-BE49-F238E27FC236}">
                <a16:creationId xmlns:a16="http://schemas.microsoft.com/office/drawing/2014/main" id="{5F853164-F295-D248-9FA5-D775C8EBFF1F}"/>
              </a:ext>
            </a:extLst>
          </p:cNvPr>
          <p:cNvSpPr>
            <a:spLocks noGrp="1"/>
          </p:cNvSpPr>
          <p:nvPr>
            <p:ph type="body" sz="quarter" idx="19"/>
          </p:nvPr>
        </p:nvSpPr>
        <p:spPr>
          <a:xfrm>
            <a:off x="7154178" y="12178664"/>
            <a:ext cx="3105150" cy="1209515"/>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0" name="Text Placeholder 39">
            <a:extLst>
              <a:ext uri="{FF2B5EF4-FFF2-40B4-BE49-F238E27FC236}">
                <a16:creationId xmlns:a16="http://schemas.microsoft.com/office/drawing/2014/main" id="{4A9AE2FF-71D1-C543-A641-0CCEC237D451}"/>
              </a:ext>
            </a:extLst>
          </p:cNvPr>
          <p:cNvSpPr>
            <a:spLocks noGrp="1"/>
          </p:cNvSpPr>
          <p:nvPr>
            <p:ph type="body" sz="quarter" idx="20"/>
          </p:nvPr>
        </p:nvSpPr>
        <p:spPr>
          <a:xfrm>
            <a:off x="637740" y="2125789"/>
            <a:ext cx="4646575" cy="617389"/>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1" name="Text Placeholder 39">
            <a:extLst>
              <a:ext uri="{FF2B5EF4-FFF2-40B4-BE49-F238E27FC236}">
                <a16:creationId xmlns:a16="http://schemas.microsoft.com/office/drawing/2014/main" id="{05EC7F9A-3A65-6440-A94C-115BAEC16862}"/>
              </a:ext>
            </a:extLst>
          </p:cNvPr>
          <p:cNvSpPr>
            <a:spLocks noGrp="1"/>
          </p:cNvSpPr>
          <p:nvPr>
            <p:ph type="body" sz="quarter" idx="21"/>
          </p:nvPr>
        </p:nvSpPr>
        <p:spPr>
          <a:xfrm>
            <a:off x="8671628" y="1875320"/>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2" name="Text Placeholder 39">
            <a:extLst>
              <a:ext uri="{FF2B5EF4-FFF2-40B4-BE49-F238E27FC236}">
                <a16:creationId xmlns:a16="http://schemas.microsoft.com/office/drawing/2014/main" id="{2E36C075-057D-514E-8E2E-DE54F47EFB96}"/>
              </a:ext>
            </a:extLst>
          </p:cNvPr>
          <p:cNvSpPr>
            <a:spLocks noGrp="1"/>
          </p:cNvSpPr>
          <p:nvPr>
            <p:ph type="body" sz="quarter" idx="22"/>
          </p:nvPr>
        </p:nvSpPr>
        <p:spPr>
          <a:xfrm>
            <a:off x="8672238" y="2173358"/>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3" name="Text Placeholder 39">
            <a:extLst>
              <a:ext uri="{FF2B5EF4-FFF2-40B4-BE49-F238E27FC236}">
                <a16:creationId xmlns:a16="http://schemas.microsoft.com/office/drawing/2014/main" id="{E39C1BD3-A5B3-7B44-8846-FBEE60C3B4F2}"/>
              </a:ext>
            </a:extLst>
          </p:cNvPr>
          <p:cNvSpPr>
            <a:spLocks noGrp="1"/>
          </p:cNvSpPr>
          <p:nvPr>
            <p:ph type="body" sz="quarter" idx="23"/>
          </p:nvPr>
        </p:nvSpPr>
        <p:spPr>
          <a:xfrm>
            <a:off x="8672238" y="2552887"/>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3077985"/>
            <a:ext cx="6579870" cy="414020"/>
          </a:xfrm>
          <a:custGeom>
            <a:avLst/>
            <a:gdLst/>
            <a:ahLst/>
            <a:cxnLst/>
            <a:rect l="l" t="t" r="r" b="b"/>
            <a:pathLst>
              <a:path w="6579870" h="414020">
                <a:moveTo>
                  <a:pt x="0" y="413994"/>
                </a:moveTo>
                <a:lnTo>
                  <a:pt x="6579501" y="413994"/>
                </a:lnTo>
                <a:lnTo>
                  <a:pt x="6579501" y="0"/>
                </a:lnTo>
                <a:lnTo>
                  <a:pt x="0" y="0"/>
                </a:lnTo>
                <a:lnTo>
                  <a:pt x="0" y="413994"/>
                </a:lnTo>
                <a:close/>
              </a:path>
            </a:pathLst>
          </a:custGeom>
          <a:solidFill>
            <a:srgbClr val="45BABA"/>
          </a:solidFill>
        </p:spPr>
        <p:txBody>
          <a:bodyPr wrap="square" lIns="0" tIns="0" rIns="0" bIns="0" rtlCol="0"/>
          <a:lstStyle/>
          <a:p>
            <a:endParaRPr/>
          </a:p>
        </p:txBody>
      </p:sp>
      <p:sp>
        <p:nvSpPr>
          <p:cNvPr id="17" name="bk object 17"/>
          <p:cNvSpPr/>
          <p:nvPr/>
        </p:nvSpPr>
        <p:spPr>
          <a:xfrm>
            <a:off x="6743827" y="3077985"/>
            <a:ext cx="3948429" cy="414020"/>
          </a:xfrm>
          <a:custGeom>
            <a:avLst/>
            <a:gdLst/>
            <a:ahLst/>
            <a:cxnLst/>
            <a:rect l="l" t="t" r="r" b="b"/>
            <a:pathLst>
              <a:path w="3948429" h="414020">
                <a:moveTo>
                  <a:pt x="0" y="413994"/>
                </a:moveTo>
                <a:lnTo>
                  <a:pt x="3948176" y="413994"/>
                </a:lnTo>
                <a:lnTo>
                  <a:pt x="3948176" y="0"/>
                </a:lnTo>
                <a:lnTo>
                  <a:pt x="0" y="0"/>
                </a:lnTo>
                <a:lnTo>
                  <a:pt x="0" y="413994"/>
                </a:lnTo>
                <a:close/>
              </a:path>
            </a:pathLst>
          </a:custGeom>
          <a:solidFill>
            <a:srgbClr val="006992"/>
          </a:solidFill>
        </p:spPr>
        <p:txBody>
          <a:bodyPr wrap="square" lIns="0" tIns="0" rIns="0" bIns="0" rtlCol="0"/>
          <a:lstStyle/>
          <a:p>
            <a:endParaRPr/>
          </a:p>
        </p:txBody>
      </p:sp>
      <p:sp>
        <p:nvSpPr>
          <p:cNvPr id="18" name="bk object 18"/>
          <p:cNvSpPr/>
          <p:nvPr/>
        </p:nvSpPr>
        <p:spPr>
          <a:xfrm>
            <a:off x="0" y="1511986"/>
            <a:ext cx="10692130" cy="1566545"/>
          </a:xfrm>
          <a:custGeom>
            <a:avLst/>
            <a:gdLst/>
            <a:ahLst/>
            <a:cxnLst/>
            <a:rect l="l" t="t" r="r" b="b"/>
            <a:pathLst>
              <a:path w="10692130" h="1566545">
                <a:moveTo>
                  <a:pt x="0" y="1565998"/>
                </a:moveTo>
                <a:lnTo>
                  <a:pt x="10692003" y="1565998"/>
                </a:lnTo>
                <a:lnTo>
                  <a:pt x="10692003" y="0"/>
                </a:lnTo>
                <a:lnTo>
                  <a:pt x="0" y="0"/>
                </a:lnTo>
                <a:lnTo>
                  <a:pt x="0" y="1565998"/>
                </a:lnTo>
                <a:close/>
              </a:path>
            </a:pathLst>
          </a:custGeom>
          <a:solidFill>
            <a:srgbClr val="B6DEDE"/>
          </a:solidFill>
        </p:spPr>
        <p:txBody>
          <a:bodyPr wrap="square" lIns="0" tIns="0" rIns="0" bIns="0" rtlCol="0"/>
          <a:lstStyle/>
          <a:p>
            <a:endParaRPr/>
          </a:p>
        </p:txBody>
      </p:sp>
      <p:sp>
        <p:nvSpPr>
          <p:cNvPr id="2" name="Holder 2"/>
          <p:cNvSpPr>
            <a:spLocks noGrp="1"/>
          </p:cNvSpPr>
          <p:nvPr>
            <p:ph type="title"/>
          </p:nvPr>
        </p:nvSpPr>
        <p:spPr>
          <a:xfrm>
            <a:off x="534670" y="605028"/>
            <a:ext cx="9624060" cy="2420112"/>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534670" y="3478911"/>
            <a:ext cx="9624060" cy="998296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14066901"/>
            <a:ext cx="3421888" cy="75628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14066901"/>
            <a:ext cx="2459482" cy="75628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9/21/2026</a:t>
            </a:fld>
            <a:endParaRPr lang="en-US"/>
          </a:p>
        </p:txBody>
      </p:sp>
      <p:sp>
        <p:nvSpPr>
          <p:cNvPr id="6" name="Holder 6"/>
          <p:cNvSpPr>
            <a:spLocks noGrp="1"/>
          </p:cNvSpPr>
          <p:nvPr>
            <p:ph type="sldNum" sz="quarter" idx="7"/>
          </p:nvPr>
        </p:nvSpPr>
        <p:spPr>
          <a:xfrm>
            <a:off x="7699248" y="14066901"/>
            <a:ext cx="2459482" cy="75628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7.jpg"/><Relationship Id="rId11" Type="http://schemas.openxmlformats.org/officeDocument/2006/relationships/image" Target="../media/image12.jpg"/><Relationship Id="rId5" Type="http://schemas.openxmlformats.org/officeDocument/2006/relationships/image" Target="../media/image6.jpg"/><Relationship Id="rId10" Type="http://schemas.openxmlformats.org/officeDocument/2006/relationships/image" Target="../media/image11.jpg"/><Relationship Id="rId4" Type="http://schemas.openxmlformats.org/officeDocument/2006/relationships/image" Target="../media/image5.jpg"/><Relationship Id="rId9" Type="http://schemas.openxmlformats.org/officeDocument/2006/relationships/image" Target="../media/image1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21D9501-697D-BC4E-97F5-2D01A5415A43}"/>
              </a:ext>
            </a:extLst>
          </p:cNvPr>
          <p:cNvSpPr>
            <a:spLocks noGrp="1"/>
          </p:cNvSpPr>
          <p:nvPr>
            <p:ph type="body" sz="quarter" idx="10"/>
          </p:nvPr>
        </p:nvSpPr>
        <p:spPr>
          <a:xfrm>
            <a:off x="483465" y="4175455"/>
            <a:ext cx="3105150" cy="1523494"/>
          </a:xfrm>
        </p:spPr>
        <p:txBody>
          <a:bodyPr/>
          <a:lstStyle/>
          <a:p>
            <a:pPr marL="342900" lvl="0" indent="-342900">
              <a:spcBef>
                <a:spcPts val="600"/>
              </a:spcBef>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Attitude and effort in preparation for exams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Employability skills such as CV writing and mock interview practice.</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600"/>
              </a:spcAft>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Post 16 option planning including FE colleges, apprenticeships, qualifications and skills development.</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endParaRPr lang="en-US" dirty="0"/>
          </a:p>
        </p:txBody>
      </p:sp>
      <p:sp>
        <p:nvSpPr>
          <p:cNvPr id="3" name="Text Placeholder 2">
            <a:extLst>
              <a:ext uri="{FF2B5EF4-FFF2-40B4-BE49-F238E27FC236}">
                <a16:creationId xmlns:a16="http://schemas.microsoft.com/office/drawing/2014/main" id="{090864CE-0CA9-634B-A363-AAF8C8DAFE29}"/>
              </a:ext>
            </a:extLst>
          </p:cNvPr>
          <p:cNvSpPr>
            <a:spLocks noGrp="1"/>
          </p:cNvSpPr>
          <p:nvPr>
            <p:ph type="body" sz="quarter" idx="11"/>
          </p:nvPr>
        </p:nvSpPr>
        <p:spPr>
          <a:xfrm>
            <a:off x="489865" y="6129938"/>
            <a:ext cx="3105150" cy="1708160"/>
          </a:xfrm>
        </p:spPr>
        <p:txBody>
          <a:bodyPr/>
          <a:lstStyle/>
          <a:p>
            <a:pPr marL="342900" lvl="0" indent="-342900">
              <a:spcBef>
                <a:spcPts val="600"/>
              </a:spcBef>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Attitude and effort in preparation for exams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Linking subjects to career roles and sectors to develop career planning.</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600"/>
              </a:spcAft>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Completing the Future Skills questionnaire to benchmark developing attitudes and skills against work readiness.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endParaRPr lang="en-US" dirty="0"/>
          </a:p>
        </p:txBody>
      </p:sp>
      <p:sp>
        <p:nvSpPr>
          <p:cNvPr id="4" name="Text Placeholder 3">
            <a:extLst>
              <a:ext uri="{FF2B5EF4-FFF2-40B4-BE49-F238E27FC236}">
                <a16:creationId xmlns:a16="http://schemas.microsoft.com/office/drawing/2014/main" id="{731D98A1-4D2E-7844-B4B6-29DD9E9D437C}"/>
              </a:ext>
            </a:extLst>
          </p:cNvPr>
          <p:cNvSpPr>
            <a:spLocks noGrp="1"/>
          </p:cNvSpPr>
          <p:nvPr>
            <p:ph type="body" sz="quarter" idx="12"/>
          </p:nvPr>
        </p:nvSpPr>
        <p:spPr>
          <a:xfrm>
            <a:off x="483465" y="8124378"/>
            <a:ext cx="3105150" cy="1892826"/>
          </a:xfrm>
        </p:spPr>
        <p:txBody>
          <a:bodyPr/>
          <a:lstStyle/>
          <a:p>
            <a:pPr marL="342900" lvl="0" indent="-342900">
              <a:spcBef>
                <a:spcPts val="600"/>
              </a:spcBef>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Identifying digital skills for the workplace; exploring STEM skills and what it means to be a useful employee.</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Engaging with the Marches LMI platform to prepare for choosing KS4 options.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600"/>
              </a:spcAft>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Completing the Future Skills questionnaire to benchmark developing attitudes and skills against work readiness.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endParaRPr lang="en-US" dirty="0"/>
          </a:p>
        </p:txBody>
      </p:sp>
      <p:sp>
        <p:nvSpPr>
          <p:cNvPr id="5" name="Text Placeholder 4">
            <a:extLst>
              <a:ext uri="{FF2B5EF4-FFF2-40B4-BE49-F238E27FC236}">
                <a16:creationId xmlns:a16="http://schemas.microsoft.com/office/drawing/2014/main" id="{1982A7FC-2914-0845-93F9-3E83B0425557}"/>
              </a:ext>
            </a:extLst>
          </p:cNvPr>
          <p:cNvSpPr>
            <a:spLocks noGrp="1"/>
          </p:cNvSpPr>
          <p:nvPr>
            <p:ph type="body" sz="quarter" idx="13"/>
          </p:nvPr>
        </p:nvSpPr>
        <p:spPr>
          <a:xfrm>
            <a:off x="489865" y="10199358"/>
            <a:ext cx="3105150" cy="1369606"/>
          </a:xfrm>
        </p:spPr>
        <p:txBody>
          <a:bodyPr/>
          <a:lstStyle/>
          <a:p>
            <a:pPr marL="342900" lvl="0" indent="-342900">
              <a:spcBef>
                <a:spcPts val="600"/>
              </a:spcBef>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Exploring career sectors using the Marches LMI platform.</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600"/>
              </a:spcAft>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Linking curriculum skill development to skills used in the workplace.  </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171450" indent="-171450">
              <a:buFont typeface="Arial" panose="020B0604020202020204" pitchFamily="34" charset="0"/>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Understanding self and developing skills; skills for the workplace.  Exploring the changing workplace</a:t>
            </a:r>
            <a:endParaRPr lang="en-US" sz="700" dirty="0"/>
          </a:p>
        </p:txBody>
      </p:sp>
      <p:sp>
        <p:nvSpPr>
          <p:cNvPr id="6" name="Text Placeholder 5">
            <a:extLst>
              <a:ext uri="{FF2B5EF4-FFF2-40B4-BE49-F238E27FC236}">
                <a16:creationId xmlns:a16="http://schemas.microsoft.com/office/drawing/2014/main" id="{B125ACFC-62EF-3E45-9735-58A0C94A8AE7}"/>
              </a:ext>
            </a:extLst>
          </p:cNvPr>
          <p:cNvSpPr>
            <a:spLocks noGrp="1"/>
          </p:cNvSpPr>
          <p:nvPr>
            <p:ph type="body" sz="quarter" idx="14"/>
          </p:nvPr>
        </p:nvSpPr>
        <p:spPr>
          <a:xfrm>
            <a:off x="483465" y="12178664"/>
            <a:ext cx="3105150" cy="1738938"/>
          </a:xfrm>
        </p:spPr>
        <p:txBody>
          <a:bodyPr/>
          <a:lstStyle/>
          <a:p>
            <a:pPr marL="342900" lvl="0" indent="-342900">
              <a:spcBef>
                <a:spcPts val="600"/>
              </a:spcBef>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Settling into school routine, making new friends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600"/>
              </a:spcAft>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Exploring the world of work and different job roles using the Marches LMI platform.</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285750" indent="-285750">
              <a:buFont typeface="Arial" panose="020B0604020202020204" pitchFamily="34" charset="0"/>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Completing the Future Skills questionnaire to benchmark developing attitudes and skills against work readiness</a:t>
            </a:r>
            <a:endParaRPr lang="en-US" sz="700" dirty="0"/>
          </a:p>
        </p:txBody>
      </p:sp>
      <p:sp>
        <p:nvSpPr>
          <p:cNvPr id="7" name="Text Placeholder 6">
            <a:extLst>
              <a:ext uri="{FF2B5EF4-FFF2-40B4-BE49-F238E27FC236}">
                <a16:creationId xmlns:a16="http://schemas.microsoft.com/office/drawing/2014/main" id="{8BACBC9B-5B15-7044-B079-60DD7B6E91C1}"/>
              </a:ext>
            </a:extLst>
          </p:cNvPr>
          <p:cNvSpPr>
            <a:spLocks noGrp="1"/>
          </p:cNvSpPr>
          <p:nvPr>
            <p:ph type="body" sz="quarter" idx="15"/>
          </p:nvPr>
        </p:nvSpPr>
        <p:spPr>
          <a:xfrm>
            <a:off x="7154178" y="4175455"/>
            <a:ext cx="3105150" cy="1708160"/>
          </a:xfrm>
        </p:spPr>
        <p:txBody>
          <a:bodyPr/>
          <a:lstStyle/>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Post 16 provider assemblies including apprenticeships and FE colleges.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Mock interviews supported by local employers/providers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Careers Evening </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University led revision and study skills assembly.</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600"/>
              </a:spcAft>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Careers interviews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endParaRPr lang="en-US" dirty="0"/>
          </a:p>
        </p:txBody>
      </p:sp>
      <p:sp>
        <p:nvSpPr>
          <p:cNvPr id="8" name="Text Placeholder 7">
            <a:extLst>
              <a:ext uri="{FF2B5EF4-FFF2-40B4-BE49-F238E27FC236}">
                <a16:creationId xmlns:a16="http://schemas.microsoft.com/office/drawing/2014/main" id="{39D8C5B9-C3CC-3A44-BBD3-9D9988CF403A}"/>
              </a:ext>
            </a:extLst>
          </p:cNvPr>
          <p:cNvSpPr>
            <a:spLocks noGrp="1"/>
          </p:cNvSpPr>
          <p:nvPr>
            <p:ph type="body" sz="quarter" idx="16"/>
          </p:nvPr>
        </p:nvSpPr>
        <p:spPr>
          <a:xfrm>
            <a:off x="7160578" y="6129938"/>
            <a:ext cx="3105150" cy="1338828"/>
          </a:xfrm>
        </p:spPr>
        <p:txBody>
          <a:bodyPr/>
          <a:lstStyle/>
          <a:p>
            <a:pPr marL="342900" lvl="0" indent="-342900">
              <a:spcBef>
                <a:spcPts val="600"/>
              </a:spcBef>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Year 10 Information Evening</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Careers Evening </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Three Colleges Taster Day (July)</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Small group Mentoring (</a:t>
            </a:r>
            <a:r>
              <a:rPr lang="en-US" sz="1200" dirty="0" err="1">
                <a:effectLst/>
                <a:latin typeface="Arial" panose="020B0604020202020204" pitchFamily="34" charset="0"/>
                <a:ea typeface="MS Mincho" panose="02020609040205080304" pitchFamily="49" charset="-128"/>
                <a:cs typeface="Times New Roman" panose="02020603050405020304" pitchFamily="18" charset="0"/>
              </a:rPr>
              <a:t>UniConnect</a:t>
            </a:r>
            <a:r>
              <a:rPr lang="en-US" sz="1200" dirty="0">
                <a:effectLst/>
                <a:latin typeface="Arial" panose="020B0604020202020204" pitchFamily="34" charset="0"/>
                <a:ea typeface="MS Mincho" panose="02020609040205080304" pitchFamily="49" charset="-128"/>
                <a:cs typeface="Times New Roman" panose="02020603050405020304" pitchFamily="18" charset="0"/>
              </a:rPr>
              <a:t> Worcester).</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pPr marL="342900" lvl="0" indent="-342900">
              <a:spcAft>
                <a:spcPts val="600"/>
              </a:spcAft>
              <a:buFont typeface="Symbol" panose="05050102010706020507" pitchFamily="18" charset="2"/>
              <a:buChar char=""/>
            </a:pPr>
            <a:r>
              <a:rPr lang="en-US" sz="1200" dirty="0">
                <a:effectLst/>
                <a:latin typeface="Arial" panose="020B0604020202020204" pitchFamily="34" charset="0"/>
                <a:ea typeface="MS Mincho" panose="02020609040205080304" pitchFamily="49" charset="-128"/>
                <a:cs typeface="Times New Roman" panose="02020603050405020304" pitchFamily="18" charset="0"/>
              </a:rPr>
              <a:t>Careers interviews</a:t>
            </a:r>
            <a:endParaRPr lang="en-GB" sz="1200" dirty="0">
              <a:effectLst/>
              <a:latin typeface="Arial" panose="020B0604020202020204" pitchFamily="34" charset="0"/>
              <a:ea typeface="MS Mincho" panose="02020609040205080304" pitchFamily="49" charset="-128"/>
              <a:cs typeface="Times New Roman" panose="02020603050405020304" pitchFamily="18" charset="0"/>
            </a:endParaRPr>
          </a:p>
          <a:p>
            <a:endParaRPr lang="en-US" dirty="0"/>
          </a:p>
        </p:txBody>
      </p:sp>
      <p:sp>
        <p:nvSpPr>
          <p:cNvPr id="9" name="Text Placeholder 8">
            <a:extLst>
              <a:ext uri="{FF2B5EF4-FFF2-40B4-BE49-F238E27FC236}">
                <a16:creationId xmlns:a16="http://schemas.microsoft.com/office/drawing/2014/main" id="{BF902F2D-6E69-0D42-817A-F99FD155E942}"/>
              </a:ext>
            </a:extLst>
          </p:cNvPr>
          <p:cNvSpPr>
            <a:spLocks noGrp="1"/>
          </p:cNvSpPr>
          <p:nvPr>
            <p:ph type="body" sz="quarter" idx="17"/>
          </p:nvPr>
        </p:nvSpPr>
        <p:spPr>
          <a:xfrm>
            <a:off x="7154178" y="8124378"/>
            <a:ext cx="3105150" cy="923330"/>
          </a:xfrm>
        </p:spPr>
        <p:txBody>
          <a:bodyPr/>
          <a:lstStyle/>
          <a:p>
            <a:pPr marL="171450" indent="-171450">
              <a:buFont typeface="Arial" panose="020B0604020202020204" pitchFamily="34" charset="0"/>
              <a:buChar char="•"/>
            </a:pPr>
            <a:r>
              <a:rPr lang="en-US" sz="1200" dirty="0"/>
              <a:t>Careers focused assemblies</a:t>
            </a:r>
          </a:p>
          <a:p>
            <a:pPr marL="171450" indent="-171450">
              <a:buFont typeface="Arial" panose="020B0604020202020204" pitchFamily="34" charset="0"/>
              <a:buChar char="•"/>
            </a:pPr>
            <a:r>
              <a:rPr lang="en-US" sz="1200" dirty="0"/>
              <a:t>Construction Careers workshops</a:t>
            </a:r>
          </a:p>
          <a:p>
            <a:pPr marL="171450" indent="-171450">
              <a:buFont typeface="Arial" panose="020B0604020202020204" pitchFamily="34" charset="0"/>
              <a:buChar char="•"/>
            </a:pPr>
            <a:r>
              <a:rPr lang="en-US" sz="1200" dirty="0"/>
              <a:t>KS4 option assemblies</a:t>
            </a:r>
          </a:p>
          <a:p>
            <a:pPr marL="171450" indent="-171450">
              <a:buFont typeface="Arial" panose="020B0604020202020204" pitchFamily="34" charset="0"/>
              <a:buChar char="•"/>
            </a:pPr>
            <a:r>
              <a:rPr lang="en-US" sz="1200" dirty="0"/>
              <a:t>Post 16 provider assemblies</a:t>
            </a:r>
          </a:p>
          <a:p>
            <a:pPr marL="171450" indent="-171450">
              <a:buFont typeface="Arial" panose="020B0604020202020204" pitchFamily="34" charset="0"/>
              <a:buChar char="•"/>
            </a:pPr>
            <a:r>
              <a:rPr lang="en-US" sz="1200" dirty="0"/>
              <a:t>Careers interviews available </a:t>
            </a:r>
          </a:p>
        </p:txBody>
      </p:sp>
      <p:sp>
        <p:nvSpPr>
          <p:cNvPr id="10" name="Text Placeholder 9">
            <a:extLst>
              <a:ext uri="{FF2B5EF4-FFF2-40B4-BE49-F238E27FC236}">
                <a16:creationId xmlns:a16="http://schemas.microsoft.com/office/drawing/2014/main" id="{F3FA7922-A9A5-5343-9BCF-986314E695D9}"/>
              </a:ext>
            </a:extLst>
          </p:cNvPr>
          <p:cNvSpPr>
            <a:spLocks noGrp="1"/>
          </p:cNvSpPr>
          <p:nvPr>
            <p:ph type="body" sz="quarter" idx="18"/>
          </p:nvPr>
        </p:nvSpPr>
        <p:spPr>
          <a:xfrm>
            <a:off x="7160578" y="10199358"/>
            <a:ext cx="3105150" cy="707886"/>
          </a:xfrm>
        </p:spPr>
        <p:txBody>
          <a:bodyPr/>
          <a:lstStyle/>
          <a:p>
            <a:pPr marL="171450" indent="-171450">
              <a:buFont typeface="Arial" panose="020B0604020202020204" pitchFamily="34" charset="0"/>
              <a:buChar char="•"/>
            </a:pPr>
            <a:r>
              <a:rPr lang="en-US" sz="1200" dirty="0"/>
              <a:t>Careers focused assemblies</a:t>
            </a:r>
          </a:p>
          <a:p>
            <a:pPr marL="171450" indent="-171450">
              <a:buFont typeface="Arial" panose="020B0604020202020204" pitchFamily="34" charset="0"/>
              <a:buChar char="•"/>
            </a:pPr>
            <a:r>
              <a:rPr lang="en-US" sz="1200" dirty="0"/>
              <a:t>What is University workshops</a:t>
            </a:r>
          </a:p>
          <a:p>
            <a:pPr marL="171450" indent="-171450">
              <a:buFont typeface="Arial" panose="020B0604020202020204" pitchFamily="34" charset="0"/>
              <a:buChar char="•"/>
            </a:pPr>
            <a:r>
              <a:rPr lang="en-US" sz="1200" dirty="0"/>
              <a:t>Employer engagement opportunities</a:t>
            </a:r>
          </a:p>
          <a:p>
            <a:endParaRPr lang="en-US" dirty="0"/>
          </a:p>
        </p:txBody>
      </p:sp>
      <p:sp>
        <p:nvSpPr>
          <p:cNvPr id="11" name="Text Placeholder 10">
            <a:extLst>
              <a:ext uri="{FF2B5EF4-FFF2-40B4-BE49-F238E27FC236}">
                <a16:creationId xmlns:a16="http://schemas.microsoft.com/office/drawing/2014/main" id="{525BDBFD-7D8D-084C-9C6A-899EED67C2D2}"/>
              </a:ext>
            </a:extLst>
          </p:cNvPr>
          <p:cNvSpPr>
            <a:spLocks noGrp="1"/>
          </p:cNvSpPr>
          <p:nvPr>
            <p:ph type="body" sz="quarter" idx="19"/>
          </p:nvPr>
        </p:nvSpPr>
        <p:spPr>
          <a:xfrm>
            <a:off x="7283450" y="12070737"/>
            <a:ext cx="3105150" cy="553998"/>
          </a:xfrm>
        </p:spPr>
        <p:txBody>
          <a:bodyPr/>
          <a:lstStyle/>
          <a:p>
            <a:pPr marL="171450" indent="-171450">
              <a:buFont typeface="Arial" panose="020B0604020202020204" pitchFamily="34" charset="0"/>
              <a:buChar char="•"/>
            </a:pPr>
            <a:r>
              <a:rPr lang="en-US" sz="1200" dirty="0"/>
              <a:t>Careers focused assemblies </a:t>
            </a:r>
          </a:p>
          <a:p>
            <a:pPr marL="171450" indent="-171450">
              <a:buFont typeface="Arial" panose="020B0604020202020204" pitchFamily="34" charset="0"/>
              <a:buChar char="•"/>
            </a:pPr>
            <a:r>
              <a:rPr lang="en-US" sz="1200" dirty="0"/>
              <a:t>Employer engagement opportunities</a:t>
            </a:r>
          </a:p>
          <a:p>
            <a:pPr marL="171450" indent="-171450">
              <a:buFont typeface="Arial" panose="020B0604020202020204" pitchFamily="34" charset="0"/>
              <a:buChar char="•"/>
            </a:pPr>
            <a:r>
              <a:rPr lang="en-US" sz="1200" dirty="0"/>
              <a:t>Guess My Job employer activity </a:t>
            </a:r>
          </a:p>
        </p:txBody>
      </p:sp>
      <p:sp>
        <p:nvSpPr>
          <p:cNvPr id="12" name="Text Placeholder 11">
            <a:extLst>
              <a:ext uri="{FF2B5EF4-FFF2-40B4-BE49-F238E27FC236}">
                <a16:creationId xmlns:a16="http://schemas.microsoft.com/office/drawing/2014/main" id="{908A4EA4-D049-B448-A720-AA270B880D1B}"/>
              </a:ext>
            </a:extLst>
          </p:cNvPr>
          <p:cNvSpPr>
            <a:spLocks noGrp="1"/>
          </p:cNvSpPr>
          <p:nvPr>
            <p:ph type="body" sz="quarter" idx="20"/>
          </p:nvPr>
        </p:nvSpPr>
        <p:spPr>
          <a:xfrm>
            <a:off x="515632" y="2062386"/>
            <a:ext cx="4938922" cy="828073"/>
          </a:xfrm>
        </p:spPr>
        <p:txBody>
          <a:bodyPr/>
          <a:lstStyle/>
          <a:p>
            <a:pPr lvl="0">
              <a:lnSpc>
                <a:spcPct val="107000"/>
              </a:lnSpc>
              <a:spcBef>
                <a:spcPts val="600"/>
              </a:spcBef>
              <a:spcAft>
                <a:spcPts val="8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Encourage students to be ambitious, broaden their horizons and explore their own career aspirations throughout their life at school. Ensure students’ readiness to take their next step in their learning or career.</a:t>
            </a:r>
            <a:endParaRPr lang="en-GB" sz="1400" dirty="0">
              <a:effectLst/>
              <a:latin typeface="Arial" panose="020B0604020202020204" pitchFamily="34" charset="0"/>
              <a:ea typeface="MS Mincho" panose="02020609040205080304" pitchFamily="49" charset="-128"/>
              <a:cs typeface="Times New Roman" panose="02020603050405020304" pitchFamily="18" charset="0"/>
            </a:endParaRPr>
          </a:p>
          <a:p>
            <a:pPr>
              <a:spcBef>
                <a:spcPts val="600"/>
              </a:spcBef>
              <a:spcAft>
                <a:spcPts val="600"/>
              </a:spcAft>
            </a:pPr>
            <a:r>
              <a:rPr lang="en-US" sz="1800" dirty="0">
                <a:effectLst/>
                <a:latin typeface="Arial" panose="020B0604020202020204" pitchFamily="34" charset="0"/>
                <a:ea typeface="MS Mincho" panose="02020609040205080304" pitchFamily="49" charset="-128"/>
                <a:cs typeface="Times New Roman" panose="02020603050405020304" pitchFamily="18" charset="0"/>
              </a:rPr>
              <a:t> </a:t>
            </a:r>
            <a:endParaRPr lang="en-GB" sz="1800" dirty="0">
              <a:effectLst/>
              <a:latin typeface="Arial" panose="020B0604020202020204" pitchFamily="34" charset="0"/>
              <a:ea typeface="MS Mincho" panose="02020609040205080304" pitchFamily="49" charset="-128"/>
              <a:cs typeface="Times New Roman" panose="02020603050405020304" pitchFamily="18" charset="0"/>
            </a:endParaRPr>
          </a:p>
          <a:p>
            <a:endParaRPr lang="en-US" dirty="0"/>
          </a:p>
        </p:txBody>
      </p:sp>
      <p:sp>
        <p:nvSpPr>
          <p:cNvPr id="13" name="Text Placeholder 12">
            <a:extLst>
              <a:ext uri="{FF2B5EF4-FFF2-40B4-BE49-F238E27FC236}">
                <a16:creationId xmlns:a16="http://schemas.microsoft.com/office/drawing/2014/main" id="{B128A1C4-FE6E-444D-9889-C7FE24D5726B}"/>
              </a:ext>
            </a:extLst>
          </p:cNvPr>
          <p:cNvSpPr>
            <a:spLocks noGrp="1"/>
          </p:cNvSpPr>
          <p:nvPr>
            <p:ph type="body" sz="quarter" idx="21"/>
          </p:nvPr>
        </p:nvSpPr>
        <p:spPr/>
        <p:txBody>
          <a:bodyPr/>
          <a:lstStyle/>
          <a:p>
            <a:r>
              <a:rPr lang="en-US" dirty="0"/>
              <a:t>Nick Moores</a:t>
            </a:r>
          </a:p>
        </p:txBody>
      </p:sp>
      <p:sp>
        <p:nvSpPr>
          <p:cNvPr id="14" name="Text Placeholder 13">
            <a:extLst>
              <a:ext uri="{FF2B5EF4-FFF2-40B4-BE49-F238E27FC236}">
                <a16:creationId xmlns:a16="http://schemas.microsoft.com/office/drawing/2014/main" id="{71482615-2CA1-5A47-A53C-65201CFEABDF}"/>
              </a:ext>
            </a:extLst>
          </p:cNvPr>
          <p:cNvSpPr>
            <a:spLocks noGrp="1"/>
          </p:cNvSpPr>
          <p:nvPr>
            <p:ph type="body" sz="quarter" idx="22"/>
          </p:nvPr>
        </p:nvSpPr>
        <p:spPr>
          <a:xfrm>
            <a:off x="8470900" y="2173359"/>
            <a:ext cx="1794828" cy="55491"/>
          </a:xfrm>
        </p:spPr>
        <p:txBody>
          <a:bodyPr/>
          <a:lstStyle/>
          <a:p>
            <a:r>
              <a:rPr lang="en-US" dirty="0"/>
              <a:t>nmoores@aylestone.Hereford.sch.uk</a:t>
            </a:r>
          </a:p>
        </p:txBody>
      </p:sp>
      <p:sp>
        <p:nvSpPr>
          <p:cNvPr id="15" name="Text Placeholder 14">
            <a:extLst>
              <a:ext uri="{FF2B5EF4-FFF2-40B4-BE49-F238E27FC236}">
                <a16:creationId xmlns:a16="http://schemas.microsoft.com/office/drawing/2014/main" id="{40392AC4-1827-694D-A04F-513A6926AC2D}"/>
              </a:ext>
            </a:extLst>
          </p:cNvPr>
          <p:cNvSpPr>
            <a:spLocks noGrp="1"/>
          </p:cNvSpPr>
          <p:nvPr>
            <p:ph type="body" sz="quarter" idx="23"/>
          </p:nvPr>
        </p:nvSpPr>
        <p:spPr>
          <a:xfrm>
            <a:off x="8672238" y="2552887"/>
            <a:ext cx="1505530" cy="323165"/>
          </a:xfrm>
        </p:spPr>
        <p:txBody>
          <a:bodyPr/>
          <a:lstStyle/>
          <a:p>
            <a:r>
              <a:rPr lang="en-US" dirty="0"/>
              <a:t>01432 </a:t>
            </a:r>
            <a:r>
              <a:rPr lang="en-US" sz="1100" dirty="0">
                <a:effectLst/>
                <a:latin typeface="Arial" panose="020B0604020202020204" pitchFamily="34" charset="0"/>
                <a:ea typeface="MS Mincho" panose="02020609040205080304" pitchFamily="49" charset="-128"/>
                <a:cs typeface="Times New Roman" panose="02020603050405020304" pitchFamily="18" charset="0"/>
              </a:rPr>
              <a:t>357371</a:t>
            </a:r>
            <a:endParaRPr lang="en-GB" sz="1100" dirty="0">
              <a:effectLst/>
              <a:latin typeface="Arial" panose="020B0604020202020204" pitchFamily="34" charset="0"/>
              <a:ea typeface="MS Mincho" panose="02020609040205080304" pitchFamily="49" charset="-128"/>
              <a:cs typeface="Times New Roman" panose="02020603050405020304" pitchFamily="18" charset="0"/>
            </a:endParaRPr>
          </a:p>
          <a:p>
            <a:endParaRPr lang="en-US" dirty="0"/>
          </a:p>
        </p:txBody>
      </p:sp>
      <p:sp>
        <p:nvSpPr>
          <p:cNvPr id="16" name="object 4">
            <a:extLst>
              <a:ext uri="{FF2B5EF4-FFF2-40B4-BE49-F238E27FC236}">
                <a16:creationId xmlns:a16="http://schemas.microsoft.com/office/drawing/2014/main" id="{3BA8506F-790A-9443-9E4C-653B0A13BEE1}"/>
              </a:ext>
            </a:extLst>
          </p:cNvPr>
          <p:cNvSpPr txBox="1"/>
          <p:nvPr/>
        </p:nvSpPr>
        <p:spPr>
          <a:xfrm>
            <a:off x="444500" y="319515"/>
            <a:ext cx="6838950" cy="991553"/>
          </a:xfrm>
          <a:prstGeom prst="rect">
            <a:avLst/>
          </a:prstGeom>
        </p:spPr>
        <p:txBody>
          <a:bodyPr vert="horz" wrap="square" lIns="0" tIns="12700" rIns="0" bIns="0" rtlCol="0">
            <a:spAutoFit/>
          </a:bodyPr>
          <a:lstStyle/>
          <a:p>
            <a:pPr marL="12700" marR="5080">
              <a:lnSpc>
                <a:spcPct val="111100"/>
              </a:lnSpc>
              <a:spcBef>
                <a:spcPts val="100"/>
              </a:spcBef>
            </a:pPr>
            <a:r>
              <a:rPr lang="en-GB" sz="3000" b="1" spc="15" dirty="0">
                <a:solidFill>
                  <a:srgbClr val="00A8A8"/>
                </a:solidFill>
                <a:latin typeface="Lato"/>
                <a:cs typeface="Lato"/>
              </a:rPr>
              <a:t>Careers </a:t>
            </a:r>
            <a:r>
              <a:rPr lang="en-GB" sz="3000" b="1" spc="10" dirty="0">
                <a:solidFill>
                  <a:srgbClr val="00A8A8"/>
                </a:solidFill>
                <a:latin typeface="Lato"/>
                <a:cs typeface="Lato"/>
              </a:rPr>
              <a:t>Programme </a:t>
            </a:r>
            <a:r>
              <a:rPr lang="en-GB" sz="3000" b="1" spc="15" dirty="0">
                <a:solidFill>
                  <a:srgbClr val="00A8A8"/>
                </a:solidFill>
                <a:latin typeface="Lato"/>
                <a:cs typeface="Lato"/>
              </a:rPr>
              <a:t>Overview 2026-27 (Aylestone School</a:t>
            </a:r>
            <a:endParaRPr lang="en-GB" sz="3000" dirty="0">
              <a:latin typeface="Lato"/>
              <a:cs typeface="Lato"/>
            </a:endParaRPr>
          </a:p>
        </p:txBody>
      </p:sp>
      <p:sp>
        <p:nvSpPr>
          <p:cNvPr id="17" name="Oval 16">
            <a:extLst>
              <a:ext uri="{FF2B5EF4-FFF2-40B4-BE49-F238E27FC236}">
                <a16:creationId xmlns:a16="http://schemas.microsoft.com/office/drawing/2014/main" id="{1199F7F0-7EA8-4946-B079-9ED31B52D26B}"/>
              </a:ext>
            </a:extLst>
          </p:cNvPr>
          <p:cNvSpPr/>
          <p:nvPr/>
        </p:nvSpPr>
        <p:spPr>
          <a:xfrm>
            <a:off x="4447528" y="4179520"/>
            <a:ext cx="820268" cy="820268"/>
          </a:xfrm>
          <a:prstGeom prst="ellips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5FA3C749-FB38-0943-81A3-E608E08DB6A3}"/>
              </a:ext>
            </a:extLst>
          </p:cNvPr>
          <p:cNvSpPr/>
          <p:nvPr/>
        </p:nvSpPr>
        <p:spPr>
          <a:xfrm>
            <a:off x="5454554" y="5210777"/>
            <a:ext cx="828073" cy="828073"/>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802B96E5-1E60-B648-93DB-2E554CBCB556}"/>
              </a:ext>
            </a:extLst>
          </p:cNvPr>
          <p:cNvSpPr/>
          <p:nvPr/>
        </p:nvSpPr>
        <p:spPr>
          <a:xfrm>
            <a:off x="4441663" y="6155469"/>
            <a:ext cx="820268" cy="820268"/>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84FCE228-CBEE-E54B-A6D5-21736638AC77}"/>
              </a:ext>
            </a:extLst>
          </p:cNvPr>
          <p:cNvSpPr/>
          <p:nvPr/>
        </p:nvSpPr>
        <p:spPr>
          <a:xfrm>
            <a:off x="5454554" y="7151420"/>
            <a:ext cx="828073" cy="828073"/>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8C199711-C846-354D-BE9A-D5D5133CD970}"/>
              </a:ext>
            </a:extLst>
          </p:cNvPr>
          <p:cNvSpPr/>
          <p:nvPr/>
        </p:nvSpPr>
        <p:spPr>
          <a:xfrm>
            <a:off x="4476664" y="8169752"/>
            <a:ext cx="820268" cy="820268"/>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64179A9F-8744-E548-8EC8-D22AB3A9B14D}"/>
              </a:ext>
            </a:extLst>
          </p:cNvPr>
          <p:cNvSpPr/>
          <p:nvPr/>
        </p:nvSpPr>
        <p:spPr>
          <a:xfrm>
            <a:off x="5470310" y="9145585"/>
            <a:ext cx="828073" cy="828073"/>
          </a:xfrm>
          <a:prstGeom prst="ellipse">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7B9DC68D-35C5-E04A-B4A0-6CC03D1BDC34}"/>
              </a:ext>
            </a:extLst>
          </p:cNvPr>
          <p:cNvSpPr/>
          <p:nvPr/>
        </p:nvSpPr>
        <p:spPr>
          <a:xfrm>
            <a:off x="4485010" y="10124099"/>
            <a:ext cx="820988" cy="820988"/>
          </a:xfrm>
          <a:prstGeom prst="ellipse">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3BEC462C-D9C3-9340-8347-BD6D5CF9E385}"/>
              </a:ext>
            </a:extLst>
          </p:cNvPr>
          <p:cNvSpPr/>
          <p:nvPr/>
        </p:nvSpPr>
        <p:spPr>
          <a:xfrm>
            <a:off x="5475537" y="11131682"/>
            <a:ext cx="828073" cy="828073"/>
          </a:xfrm>
          <a:prstGeom prst="ellipse">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57B347EC-6CDB-2A4A-8907-1315D1CB0437}"/>
              </a:ext>
            </a:extLst>
          </p:cNvPr>
          <p:cNvSpPr/>
          <p:nvPr/>
        </p:nvSpPr>
        <p:spPr>
          <a:xfrm>
            <a:off x="4476664" y="12121908"/>
            <a:ext cx="820988" cy="820988"/>
          </a:xfrm>
          <a:prstGeom prst="ellipse">
            <a:avLst/>
          </a:prstGeom>
          <a:blipFill>
            <a:blip r:embed="rId1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4438ACF9-6146-F44A-B1BB-9DBA29FBA5E7}"/>
              </a:ext>
            </a:extLst>
          </p:cNvPr>
          <p:cNvSpPr/>
          <p:nvPr/>
        </p:nvSpPr>
        <p:spPr>
          <a:xfrm>
            <a:off x="5503104" y="13117779"/>
            <a:ext cx="846182" cy="846182"/>
          </a:xfrm>
          <a:prstGeom prst="ellipse">
            <a:avLst/>
          </a:prstGeom>
          <a:blipFill>
            <a:blip r:embed="rId1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765693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TotalTime>
  <Words>333</Words>
  <Application>Microsoft Office PowerPoint</Application>
  <PresentationFormat>Custom</PresentationFormat>
  <Paragraphs>42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Lato</vt:lpstr>
      <vt:lpstr>Symbol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Dillon</dc:creator>
  <cp:lastModifiedBy>NStallwood</cp:lastModifiedBy>
  <cp:revision>7</cp:revision>
  <dcterms:created xsi:type="dcterms:W3CDTF">2020-04-16T08:53:31Z</dcterms:created>
  <dcterms:modified xsi:type="dcterms:W3CDTF">2026-09-21T14:41:28Z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2020-04-16T00:00:00Z</vt:filetime>
  </property>
  <property fmtid="{D5CDD505-2E9C-101B-9397-08002B2CF9AE}" pid="3" name="Creator">
    <vt:lpwstr>Adobe InDesign 15.0 (Macintosh)</vt:lpwstr>
  </property>
  <property fmtid="{D5CDD505-2E9C-101B-9397-08002B2CF9AE}" pid="4" name="LastSaved">
    <vt:filetime>2020-04-16T00:00:00Z</vt:filetime>
  </property>
</Properties>
</file>